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5" r:id="rId3"/>
    <p:sldId id="271" r:id="rId4"/>
    <p:sldId id="257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72" r:id="rId17"/>
    <p:sldId id="267" r:id="rId18"/>
    <p:sldId id="268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6" r:id="rId41"/>
    <p:sldId id="298" r:id="rId42"/>
    <p:sldId id="299" r:id="rId43"/>
    <p:sldId id="297" r:id="rId44"/>
    <p:sldId id="300" r:id="rId45"/>
    <p:sldId id="324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39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40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81" r:id="rId79"/>
    <p:sldId id="382" r:id="rId80"/>
    <p:sldId id="394" r:id="rId81"/>
    <p:sldId id="383" r:id="rId82"/>
    <p:sldId id="395" r:id="rId83"/>
    <p:sldId id="384" r:id="rId84"/>
    <p:sldId id="405" r:id="rId85"/>
    <p:sldId id="385" r:id="rId86"/>
    <p:sldId id="404" r:id="rId87"/>
    <p:sldId id="386" r:id="rId88"/>
    <p:sldId id="403" r:id="rId89"/>
    <p:sldId id="387" r:id="rId90"/>
    <p:sldId id="402" r:id="rId91"/>
    <p:sldId id="388" r:id="rId92"/>
    <p:sldId id="401" r:id="rId93"/>
    <p:sldId id="389" r:id="rId94"/>
    <p:sldId id="400" r:id="rId95"/>
    <p:sldId id="390" r:id="rId96"/>
    <p:sldId id="399" r:id="rId97"/>
    <p:sldId id="391" r:id="rId98"/>
    <p:sldId id="398" r:id="rId99"/>
    <p:sldId id="392" r:id="rId100"/>
    <p:sldId id="397" r:id="rId101"/>
    <p:sldId id="393" r:id="rId102"/>
    <p:sldId id="396" r:id="rId103"/>
    <p:sldId id="338" r:id="rId104"/>
    <p:sldId id="333" r:id="rId105"/>
    <p:sldId id="334" r:id="rId106"/>
    <p:sldId id="335" r:id="rId107"/>
    <p:sldId id="336" r:id="rId108"/>
    <p:sldId id="337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  <p:sldId id="353" r:id="rId122"/>
    <p:sldId id="354" r:id="rId123"/>
    <p:sldId id="355" r:id="rId124"/>
    <p:sldId id="356" r:id="rId125"/>
    <p:sldId id="357" r:id="rId126"/>
    <p:sldId id="358" r:id="rId127"/>
    <p:sldId id="359" r:id="rId128"/>
    <p:sldId id="360" r:id="rId129"/>
    <p:sldId id="361" r:id="rId130"/>
    <p:sldId id="362" r:id="rId131"/>
    <p:sldId id="363" r:id="rId132"/>
    <p:sldId id="365" r:id="rId133"/>
    <p:sldId id="364" r:id="rId134"/>
    <p:sldId id="373" r:id="rId135"/>
    <p:sldId id="366" r:id="rId136"/>
    <p:sldId id="374" r:id="rId137"/>
    <p:sldId id="367" r:id="rId138"/>
    <p:sldId id="375" r:id="rId139"/>
    <p:sldId id="368" r:id="rId140"/>
    <p:sldId id="376" r:id="rId141"/>
    <p:sldId id="369" r:id="rId142"/>
    <p:sldId id="377" r:id="rId143"/>
    <p:sldId id="370" r:id="rId144"/>
    <p:sldId id="378" r:id="rId145"/>
    <p:sldId id="371" r:id="rId146"/>
    <p:sldId id="379" r:id="rId147"/>
    <p:sldId id="372" r:id="rId148"/>
    <p:sldId id="380" r:id="rId149"/>
    <p:sldId id="406" r:id="rId150"/>
    <p:sldId id="411" r:id="rId151"/>
    <p:sldId id="421" r:id="rId152"/>
    <p:sldId id="414" r:id="rId153"/>
    <p:sldId id="422" r:id="rId154"/>
    <p:sldId id="415" r:id="rId155"/>
    <p:sldId id="423" r:id="rId156"/>
    <p:sldId id="416" r:id="rId157"/>
    <p:sldId id="424" r:id="rId158"/>
    <p:sldId id="417" r:id="rId159"/>
    <p:sldId id="425" r:id="rId160"/>
    <p:sldId id="418" r:id="rId161"/>
    <p:sldId id="426" r:id="rId162"/>
    <p:sldId id="419" r:id="rId163"/>
    <p:sldId id="427" r:id="rId164"/>
    <p:sldId id="420" r:id="rId165"/>
    <p:sldId id="428" r:id="rId166"/>
    <p:sldId id="412" r:id="rId167"/>
    <p:sldId id="429" r:id="rId168"/>
    <p:sldId id="413" r:id="rId169"/>
    <p:sldId id="430" r:id="rId170"/>
    <p:sldId id="408" r:id="rId171"/>
    <p:sldId id="454" r:id="rId172"/>
    <p:sldId id="455" r:id="rId173"/>
    <p:sldId id="456" r:id="rId174"/>
    <p:sldId id="457" r:id="rId175"/>
    <p:sldId id="458" r:id="rId176"/>
    <p:sldId id="459" r:id="rId177"/>
    <p:sldId id="460" r:id="rId178"/>
    <p:sldId id="461" r:id="rId179"/>
    <p:sldId id="462" r:id="rId180"/>
    <p:sldId id="463" r:id="rId181"/>
    <p:sldId id="464" r:id="rId182"/>
    <p:sldId id="465" r:id="rId183"/>
    <p:sldId id="466" r:id="rId184"/>
    <p:sldId id="467" r:id="rId185"/>
    <p:sldId id="468" r:id="rId186"/>
    <p:sldId id="469" r:id="rId187"/>
    <p:sldId id="470" r:id="rId188"/>
    <p:sldId id="471" r:id="rId189"/>
    <p:sldId id="472" r:id="rId190"/>
    <p:sldId id="473" r:id="rId191"/>
    <p:sldId id="474" r:id="rId192"/>
    <p:sldId id="475" r:id="rId193"/>
    <p:sldId id="476" r:id="rId194"/>
    <p:sldId id="477" r:id="rId195"/>
    <p:sldId id="409" r:id="rId196"/>
    <p:sldId id="442" r:id="rId197"/>
    <p:sldId id="443" r:id="rId198"/>
    <p:sldId id="444" r:id="rId199"/>
    <p:sldId id="445" r:id="rId200"/>
    <p:sldId id="446" r:id="rId201"/>
    <p:sldId id="447" r:id="rId202"/>
    <p:sldId id="448" r:id="rId203"/>
    <p:sldId id="449" r:id="rId204"/>
    <p:sldId id="450" r:id="rId205"/>
    <p:sldId id="451" r:id="rId206"/>
    <p:sldId id="452" r:id="rId207"/>
    <p:sldId id="453" r:id="rId208"/>
    <p:sldId id="410" r:id="rId209"/>
    <p:sldId id="478" r:id="rId210"/>
    <p:sldId id="479" r:id="rId211"/>
    <p:sldId id="480" r:id="rId212"/>
    <p:sldId id="481" r:id="rId213"/>
    <p:sldId id="482" r:id="rId214"/>
    <p:sldId id="492" r:id="rId215"/>
    <p:sldId id="483" r:id="rId216"/>
    <p:sldId id="493" r:id="rId217"/>
    <p:sldId id="484" r:id="rId218"/>
    <p:sldId id="494" r:id="rId219"/>
    <p:sldId id="485" r:id="rId220"/>
    <p:sldId id="495" r:id="rId221"/>
    <p:sldId id="486" r:id="rId222"/>
    <p:sldId id="497" r:id="rId223"/>
    <p:sldId id="487" r:id="rId224"/>
    <p:sldId id="496" r:id="rId225"/>
    <p:sldId id="488" r:id="rId226"/>
    <p:sldId id="498" r:id="rId227"/>
    <p:sldId id="489" r:id="rId228"/>
    <p:sldId id="499" r:id="rId229"/>
    <p:sldId id="490" r:id="rId230"/>
    <p:sldId id="500" r:id="rId231"/>
    <p:sldId id="491" r:id="rId232"/>
    <p:sldId id="501" r:id="rId233"/>
    <p:sldId id="431" r:id="rId234"/>
    <p:sldId id="432" r:id="rId235"/>
    <p:sldId id="437" r:id="rId236"/>
    <p:sldId id="433" r:id="rId237"/>
    <p:sldId id="436" r:id="rId238"/>
    <p:sldId id="438" r:id="rId239"/>
    <p:sldId id="439" r:id="rId240"/>
    <p:sldId id="440" r:id="rId241"/>
    <p:sldId id="441" r:id="rId2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71B83-C63E-4E6B-971F-D1C4AF1412FD}">
          <p14:sldIdLst>
            <p14:sldId id="256"/>
            <p14:sldId id="325"/>
          </p14:sldIdLst>
        </p14:section>
        <p14:section name="Introduction" id="{2378BC72-67AA-4E3C-892D-0C235DF60C3F}">
          <p14:sldIdLst>
            <p14:sldId id="271"/>
            <p14:sldId id="257"/>
            <p14:sldId id="258"/>
            <p14:sldId id="259"/>
            <p14:sldId id="269"/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</p14:sldIdLst>
        </p14:section>
        <p14:section name="Software Processes, RUP &amp; XP" id="{ACA017EF-B641-4021-89FD-3BEDE6A682CC}">
          <p14:sldIdLst>
            <p14:sldId id="272"/>
            <p14:sldId id="267"/>
            <p14:sldId id="26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5"/>
            <p14:sldId id="296"/>
            <p14:sldId id="298"/>
            <p14:sldId id="299"/>
            <p14:sldId id="297"/>
            <p14:sldId id="300"/>
          </p14:sldIdLst>
        </p14:section>
        <p14:section name="Require Engeneering; Use Case and Domain Modeling" id="{9D379871-E160-4D7D-8150-4C73B1028DF8}">
          <p14:sldIdLst>
            <p14:sldId id="324"/>
            <p14:sldId id="301"/>
            <p14:sldId id="302"/>
            <p14:sldId id="303"/>
            <p14:sldId id="304"/>
            <p14:sldId id="305"/>
            <p14:sldId id="306"/>
            <p14:sldId id="307"/>
            <p14:sldId id="339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40"/>
            <p14:sldId id="317"/>
            <p14:sldId id="318"/>
            <p14:sldId id="319"/>
            <p14:sldId id="320"/>
            <p14:sldId id="321"/>
            <p14:sldId id="322"/>
            <p14:sldId id="323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Architecture and Design" id="{B47617FF-8974-4FC7-868C-1684068CE858}">
          <p14:sldIdLst>
            <p14:sldId id="381"/>
            <p14:sldId id="382"/>
            <p14:sldId id="394"/>
            <p14:sldId id="383"/>
            <p14:sldId id="395"/>
            <p14:sldId id="384"/>
            <p14:sldId id="405"/>
            <p14:sldId id="385"/>
            <p14:sldId id="404"/>
            <p14:sldId id="386"/>
            <p14:sldId id="403"/>
            <p14:sldId id="387"/>
            <p14:sldId id="402"/>
            <p14:sldId id="388"/>
            <p14:sldId id="401"/>
            <p14:sldId id="389"/>
            <p14:sldId id="400"/>
            <p14:sldId id="390"/>
            <p14:sldId id="399"/>
            <p14:sldId id="391"/>
            <p14:sldId id="398"/>
            <p14:sldId id="392"/>
            <p14:sldId id="397"/>
            <p14:sldId id="393"/>
            <p14:sldId id="396"/>
          </p14:sldIdLst>
        </p14:section>
        <p14:section name="Software Testing, verification &amp; Validation" id="{24EEEC5B-B416-4DB2-ACBD-6C3165335306}">
          <p14:sldIdLst>
            <p14:sldId id="338"/>
            <p14:sldId id="333"/>
            <p14:sldId id="334"/>
            <p14:sldId id="335"/>
            <p14:sldId id="336"/>
            <p14:sldId id="337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Using JSON Web APIs in Dart" id="{49B5A8C8-1698-4E22-BB06-5F5A037A9DDC}">
          <p14:sldIdLst>
            <p14:sldId id="365"/>
            <p14:sldId id="364"/>
            <p14:sldId id="373"/>
            <p14:sldId id="366"/>
            <p14:sldId id="374"/>
            <p14:sldId id="367"/>
            <p14:sldId id="375"/>
            <p14:sldId id="368"/>
            <p14:sldId id="376"/>
            <p14:sldId id="369"/>
            <p14:sldId id="377"/>
            <p14:sldId id="370"/>
            <p14:sldId id="378"/>
            <p14:sldId id="371"/>
            <p14:sldId id="379"/>
            <p14:sldId id="372"/>
            <p14:sldId id="380"/>
          </p14:sldIdLst>
        </p14:section>
        <p14:section name="Behavior Modeling in UML" id="{8F2F1BA4-3E20-4D7F-BD1A-861FEB0E2E22}">
          <p14:sldIdLst>
            <p14:sldId id="406"/>
            <p14:sldId id="411"/>
            <p14:sldId id="421"/>
            <p14:sldId id="414"/>
            <p14:sldId id="422"/>
            <p14:sldId id="415"/>
            <p14:sldId id="423"/>
            <p14:sldId id="416"/>
            <p14:sldId id="424"/>
            <p14:sldId id="417"/>
            <p14:sldId id="425"/>
            <p14:sldId id="418"/>
            <p14:sldId id="426"/>
            <p14:sldId id="419"/>
            <p14:sldId id="427"/>
            <p14:sldId id="420"/>
            <p14:sldId id="428"/>
            <p14:sldId id="412"/>
            <p14:sldId id="429"/>
            <p14:sldId id="413"/>
            <p14:sldId id="430"/>
          </p14:sldIdLst>
        </p14:section>
        <p14:section name="Software Project Management" id="{7D9A4BB6-8FA5-48E3-BBE5-4A257F785640}">
          <p14:sldIdLst>
            <p14:sldId id="408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Mobile Technologies" id="{1DC147DC-F902-4466-9FC5-2014567F08FF}">
          <p14:sldIdLst>
            <p14:sldId id="409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Scrum" id="{966CDE0F-7AF2-4A73-A1C5-4B67EFD62C10}">
          <p14:sldIdLst>
            <p14:sldId id="410"/>
            <p14:sldId id="478"/>
            <p14:sldId id="479"/>
            <p14:sldId id="480"/>
            <p14:sldId id="481"/>
            <p14:sldId id="482"/>
            <p14:sldId id="492"/>
            <p14:sldId id="483"/>
            <p14:sldId id="493"/>
            <p14:sldId id="484"/>
            <p14:sldId id="494"/>
            <p14:sldId id="485"/>
            <p14:sldId id="495"/>
            <p14:sldId id="486"/>
            <p14:sldId id="497"/>
            <p14:sldId id="487"/>
            <p14:sldId id="496"/>
            <p14:sldId id="488"/>
            <p14:sldId id="498"/>
            <p14:sldId id="489"/>
            <p14:sldId id="499"/>
            <p14:sldId id="490"/>
            <p14:sldId id="500"/>
            <p14:sldId id="491"/>
            <p14:sldId id="501"/>
          </p14:sldIdLst>
        </p14:section>
        <p14:section name="Software Construction and Evolution" id="{41D330F2-CA3F-4A56-A5D5-5B0489198443}">
          <p14:sldIdLst>
            <p14:sldId id="431"/>
            <p14:sldId id="432"/>
            <p14:sldId id="437"/>
            <p14:sldId id="433"/>
            <p14:sldId id="436"/>
            <p14:sldId id="438"/>
            <p14:sldId id="439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6247" autoAdjust="0"/>
  </p:normalViewPr>
  <p:slideViewPr>
    <p:cSldViewPr snapToGrid="0">
      <p:cViewPr>
        <p:scale>
          <a:sx n="50" d="100"/>
          <a:sy n="50" d="100"/>
        </p:scale>
        <p:origin x="29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70.xml"/><Relationship Id="rId3" Type="http://schemas.openxmlformats.org/officeDocument/2006/relationships/slide" Target="../slides/slide45.xml"/><Relationship Id="rId7" Type="http://schemas.openxmlformats.org/officeDocument/2006/relationships/slide" Target="../slides/slide149.xml"/><Relationship Id="rId2" Type="http://schemas.openxmlformats.org/officeDocument/2006/relationships/slide" Target="../slides/slide16.xml"/><Relationship Id="rId1" Type="http://schemas.openxmlformats.org/officeDocument/2006/relationships/slide" Target="../slides/slide3.xml"/><Relationship Id="rId6" Type="http://schemas.openxmlformats.org/officeDocument/2006/relationships/slide" Target="../slides/slide132.xml"/><Relationship Id="rId11" Type="http://schemas.openxmlformats.org/officeDocument/2006/relationships/slide" Target="../slides/slide233.xml"/><Relationship Id="rId5" Type="http://schemas.openxmlformats.org/officeDocument/2006/relationships/slide" Target="../slides/slide103.xml"/><Relationship Id="rId10" Type="http://schemas.openxmlformats.org/officeDocument/2006/relationships/slide" Target="../slides/slide208.xml"/><Relationship Id="rId4" Type="http://schemas.openxmlformats.org/officeDocument/2006/relationships/slide" Target="../slides/slide78.xml"/><Relationship Id="rId9" Type="http://schemas.openxmlformats.org/officeDocument/2006/relationships/slide" Target="../slides/slide19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DBFBB-04E6-4375-AD15-BDB38FBC845D}" type="doc">
      <dgm:prSet loTypeId="urn:microsoft.com/office/officeart/2005/8/layout/defaul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FA2929E-A72D-42D9-9E38-5E44DFEAF6CE}">
      <dgm:prSet/>
      <dgm:spPr>
        <a:solidFill>
          <a:schemeClr val="accent1">
            <a:lumMod val="60000"/>
            <a:lumOff val="40000"/>
            <a:alpha val="89804"/>
          </a:schemeClr>
        </a:solidFill>
      </dgm:spPr>
      <dgm:t>
        <a:bodyPr/>
        <a:lstStyle/>
        <a:p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90131C4-E354-418F-B52D-75680F6394A5}" type="parTrans" cxnId="{B713521C-FBBC-48F7-8ADA-61B2D775421A}">
      <dgm:prSet/>
      <dgm:spPr/>
      <dgm:t>
        <a:bodyPr/>
        <a:lstStyle/>
        <a:p>
          <a:endParaRPr lang="en-US"/>
        </a:p>
      </dgm:t>
    </dgm:pt>
    <dgm:pt modelId="{E7E46CE3-E647-42AB-B97A-204FED437FE7}" type="sibTrans" cxnId="{B713521C-FBBC-48F7-8ADA-61B2D775421A}">
      <dgm:prSet/>
      <dgm:spPr/>
      <dgm:t>
        <a:bodyPr/>
        <a:lstStyle/>
        <a:p>
          <a:endParaRPr lang="en-US"/>
        </a:p>
      </dgm:t>
    </dgm:pt>
    <dgm:pt modelId="{C871696D-A185-456A-BB05-885CDD10F2D6}">
      <dgm:prSet/>
      <dgm:spPr>
        <a:solidFill>
          <a:schemeClr val="accent1">
            <a:lumMod val="60000"/>
            <a:lumOff val="40000"/>
            <a:alpha val="86000"/>
          </a:schemeClr>
        </a:solidFill>
      </dgm:spPr>
      <dgm:t>
        <a:bodyPr/>
        <a:lstStyle/>
        <a:p>
          <a:r>
            <a:rPr lang="pt-PT" dirty="0">
              <a:solidFill>
                <a:srgbClr val="BD582C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Processes, RUP &amp; XP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3D94ADD-E9D7-4340-96DD-C8A5F191C384}" type="parTrans" cxnId="{4A06FE19-10E3-4D2E-A034-1B9FBE7ED44C}">
      <dgm:prSet/>
      <dgm:spPr/>
      <dgm:t>
        <a:bodyPr/>
        <a:lstStyle/>
        <a:p>
          <a:endParaRPr lang="en-US"/>
        </a:p>
      </dgm:t>
    </dgm:pt>
    <dgm:pt modelId="{04B9326E-E57A-49B8-B133-22B321DAA09D}" type="sibTrans" cxnId="{4A06FE19-10E3-4D2E-A034-1B9FBE7ED44C}">
      <dgm:prSet/>
      <dgm:spPr/>
      <dgm:t>
        <a:bodyPr/>
        <a:lstStyle/>
        <a:p>
          <a:endParaRPr lang="en-US"/>
        </a:p>
      </dgm:t>
    </dgm:pt>
    <dgm:pt modelId="{C764EAE3-5904-4683-8C03-2891DA5B4E36}">
      <dgm:prSet/>
      <dgm:spPr>
        <a:solidFill>
          <a:schemeClr val="accent1">
            <a:lumMod val="60000"/>
            <a:lumOff val="40000"/>
            <a:alpha val="82000"/>
          </a:schemeClr>
        </a:solidFill>
      </dgm:spPr>
      <dgm:t>
        <a:bodyPr/>
        <a:lstStyle/>
        <a:p>
          <a:r>
            <a:rPr lang="en-US" i="0" dirty="0">
              <a:solidFill>
                <a:srgbClr val="BD582C"/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Requirements Engineering; Use Case and Domain Modeling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5A080C3F-F8C1-4772-A198-BDE3F7E94B67}" type="parTrans" cxnId="{0CFFBD66-87B8-44E6-A9E1-8DF712448A8A}">
      <dgm:prSet/>
      <dgm:spPr/>
      <dgm:t>
        <a:bodyPr/>
        <a:lstStyle/>
        <a:p>
          <a:endParaRPr lang="en-US"/>
        </a:p>
      </dgm:t>
    </dgm:pt>
    <dgm:pt modelId="{81D85966-7028-4A49-AA3D-826C1082D32E}" type="sibTrans" cxnId="{0CFFBD66-87B8-44E6-A9E1-8DF712448A8A}">
      <dgm:prSet/>
      <dgm:spPr/>
      <dgm:t>
        <a:bodyPr/>
        <a:lstStyle/>
        <a:p>
          <a:endParaRPr lang="en-US"/>
        </a:p>
      </dgm:t>
    </dgm:pt>
    <dgm:pt modelId="{836EE730-E2B9-43A3-BB7C-33CA989015CF}">
      <dgm:prSet/>
      <dgm:spPr>
        <a:solidFill>
          <a:schemeClr val="accent1">
            <a:lumMod val="60000"/>
            <a:lumOff val="40000"/>
            <a:alpha val="78000"/>
          </a:schemeClr>
        </a:solidFill>
      </dgm:spPr>
      <dgm:t>
        <a:bodyPr/>
        <a:lstStyle/>
        <a:p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Architecture</a:t>
          </a:r>
          <a:r>
            <a:rPr lang="pt-PT" dirty="0">
              <a:solidFill>
                <a:srgbClr val="BD582C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and</a:t>
          </a:r>
          <a:r>
            <a:rPr lang="pt-PT" dirty="0">
              <a:solidFill>
                <a:srgbClr val="BD582C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Design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96ACC8C4-51DE-4075-BE07-53E4108BB01F}" type="parTrans" cxnId="{D2AFEEC7-6989-4611-A970-07BC7F921657}">
      <dgm:prSet/>
      <dgm:spPr/>
      <dgm:t>
        <a:bodyPr/>
        <a:lstStyle/>
        <a:p>
          <a:endParaRPr lang="en-US"/>
        </a:p>
      </dgm:t>
    </dgm:pt>
    <dgm:pt modelId="{5710132F-2AFA-45F5-B644-7925CA9A8C1F}" type="sibTrans" cxnId="{D2AFEEC7-6989-4611-A970-07BC7F921657}">
      <dgm:prSet/>
      <dgm:spPr/>
      <dgm:t>
        <a:bodyPr/>
        <a:lstStyle/>
        <a:p>
          <a:endParaRPr lang="en-US"/>
        </a:p>
      </dgm:t>
    </dgm:pt>
    <dgm:pt modelId="{1574F962-F845-4E21-A095-186BA3E5C01D}">
      <dgm:prSet/>
      <dgm:spPr>
        <a:solidFill>
          <a:schemeClr val="accent1">
            <a:lumMod val="60000"/>
            <a:lumOff val="40000"/>
            <a:alpha val="74000"/>
          </a:schemeClr>
        </a:solidFill>
      </dgm:spPr>
      <dgm:t>
        <a:bodyPr/>
        <a:lstStyle/>
        <a:p>
          <a:r>
            <a:rPr lang="pt-PT" dirty="0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</a:t>
          </a:r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Testing</a:t>
          </a:r>
          <a:r>
            <a:rPr lang="pt-PT" dirty="0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Verification</a:t>
          </a:r>
          <a:r>
            <a:rPr lang="pt-PT" dirty="0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&amp; </a:t>
          </a:r>
          <a:r>
            <a:rPr lang="pt-PT" dirty="0" err="1">
              <a:solidFill>
                <a:srgbClr val="BD582C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Validation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B0B79542-8757-45FC-ABCE-95AF6A02C583}" type="parTrans" cxnId="{9B33CA47-6AC0-4545-A9BA-A41286DC3FF6}">
      <dgm:prSet/>
      <dgm:spPr/>
      <dgm:t>
        <a:bodyPr/>
        <a:lstStyle/>
        <a:p>
          <a:endParaRPr lang="en-US"/>
        </a:p>
      </dgm:t>
    </dgm:pt>
    <dgm:pt modelId="{96DEC0F9-1003-4EB2-B6E3-84A6037FB1AC}" type="sibTrans" cxnId="{9B33CA47-6AC0-4545-A9BA-A41286DC3FF6}">
      <dgm:prSet/>
      <dgm:spPr/>
      <dgm:t>
        <a:bodyPr/>
        <a:lstStyle/>
        <a:p>
          <a:endParaRPr lang="en-US"/>
        </a:p>
      </dgm:t>
    </dgm:pt>
    <dgm:pt modelId="{EA96A352-25EF-4F8B-818A-7A8925CEA5AC}">
      <dgm:prSet/>
      <dgm:spPr>
        <a:solidFill>
          <a:schemeClr val="accent1">
            <a:lumMod val="60000"/>
            <a:lumOff val="40000"/>
            <a:alpha val="70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Using JSON Web APIs in Dart</a:t>
          </a:r>
          <a:r>
            <a:rPr lang="en-US" dirty="0">
              <a:solidFill>
                <a:srgbClr val="BD582C"/>
              </a:solidFill>
            </a:rPr>
            <a:t> </a:t>
          </a:r>
        </a:p>
        <a:p>
          <a:r>
            <a:rPr lang="en-US" b="1" dirty="0">
              <a:solidFill>
                <a:srgbClr val="E48312"/>
              </a:solidFill>
            </a:rPr>
            <a:t>(</a:t>
          </a:r>
          <a:r>
            <a:rPr lang="en-US" b="1" dirty="0" err="1">
              <a:solidFill>
                <a:srgbClr val="E48312"/>
              </a:solidFill>
            </a:rPr>
            <a:t>não</a:t>
          </a:r>
          <a:r>
            <a:rPr lang="en-US" b="1" dirty="0">
              <a:solidFill>
                <a:srgbClr val="E48312"/>
              </a:solidFill>
            </a:rPr>
            <a:t> </a:t>
          </a:r>
          <a:r>
            <a:rPr lang="en-US" b="1" dirty="0" err="1">
              <a:solidFill>
                <a:srgbClr val="E48312"/>
              </a:solidFill>
            </a:rPr>
            <a:t>sai</a:t>
          </a:r>
          <a:r>
            <a:rPr lang="en-US" b="1" dirty="0">
              <a:solidFill>
                <a:srgbClr val="E48312"/>
              </a:solidFill>
            </a:rPr>
            <a:t> no </a:t>
          </a:r>
          <a:r>
            <a:rPr lang="en-US" b="1" dirty="0" err="1">
              <a:solidFill>
                <a:srgbClr val="E48312"/>
              </a:solidFill>
            </a:rPr>
            <a:t>exame</a:t>
          </a:r>
          <a:r>
            <a:rPr lang="en-US" b="1" dirty="0">
              <a:solidFill>
                <a:srgbClr val="E48312"/>
              </a:solidFill>
            </a:rPr>
            <a:t>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14CB7DFA-FF4F-484A-ADAF-90A2C09C79A7}" type="parTrans" cxnId="{417AB3B4-13BE-4A7F-8362-5AFA4822C50C}">
      <dgm:prSet/>
      <dgm:spPr/>
      <dgm:t>
        <a:bodyPr/>
        <a:lstStyle/>
        <a:p>
          <a:endParaRPr lang="en-US"/>
        </a:p>
      </dgm:t>
    </dgm:pt>
    <dgm:pt modelId="{AB14BDFD-A7B9-472C-82D9-95D1D7BEAE6B}" type="sibTrans" cxnId="{417AB3B4-13BE-4A7F-8362-5AFA4822C50C}">
      <dgm:prSet/>
      <dgm:spPr/>
      <dgm:t>
        <a:bodyPr/>
        <a:lstStyle/>
        <a:p>
          <a:endParaRPr lang="en-US"/>
        </a:p>
      </dgm:t>
    </dgm:pt>
    <dgm:pt modelId="{68930B4F-EB5D-46A4-8B01-25419FB596ED}">
      <dgm:prSet/>
      <dgm:spPr>
        <a:solidFill>
          <a:schemeClr val="accent1">
            <a:lumMod val="60000"/>
            <a:lumOff val="40000"/>
            <a:alpha val="66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Behavior Modeling in UML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4C10C8D3-7C6B-4250-AA30-AB0AE3ABAA9C}" type="parTrans" cxnId="{4372AADB-429B-4070-B23A-AB7EAF797619}">
      <dgm:prSet/>
      <dgm:spPr/>
      <dgm:t>
        <a:bodyPr/>
        <a:lstStyle/>
        <a:p>
          <a:endParaRPr lang="en-US"/>
        </a:p>
      </dgm:t>
    </dgm:pt>
    <dgm:pt modelId="{F8268AC1-B7A9-4E32-90E7-177A289664F1}" type="sibTrans" cxnId="{4372AADB-429B-4070-B23A-AB7EAF797619}">
      <dgm:prSet/>
      <dgm:spPr/>
      <dgm:t>
        <a:bodyPr/>
        <a:lstStyle/>
        <a:p>
          <a:endParaRPr lang="en-US"/>
        </a:p>
      </dgm:t>
    </dgm:pt>
    <dgm:pt modelId="{C66CEB41-64EB-4409-AB70-10655C28A621}">
      <dgm:prSet/>
      <dgm:spPr>
        <a:solidFill>
          <a:schemeClr val="accent1">
            <a:lumMod val="60000"/>
            <a:lumOff val="40000"/>
            <a:alpha val="62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Project Management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BAF2AD38-A50D-4675-A87B-C69DB6ABC449}" type="parTrans" cxnId="{65B1E236-764A-4CBC-BEFC-EB09814C7104}">
      <dgm:prSet/>
      <dgm:spPr/>
      <dgm:t>
        <a:bodyPr/>
        <a:lstStyle/>
        <a:p>
          <a:endParaRPr lang="en-US"/>
        </a:p>
      </dgm:t>
    </dgm:pt>
    <dgm:pt modelId="{0CD1222A-3CE6-4786-9784-33DD99360FA5}" type="sibTrans" cxnId="{65B1E236-764A-4CBC-BEFC-EB09814C7104}">
      <dgm:prSet/>
      <dgm:spPr/>
      <dgm:t>
        <a:bodyPr/>
        <a:lstStyle/>
        <a:p>
          <a:endParaRPr lang="en-US"/>
        </a:p>
      </dgm:t>
    </dgm:pt>
    <dgm:pt modelId="{6A5D2376-3CC6-4223-AD8A-86A512E14AAB}">
      <dgm:prSet/>
      <dgm:spPr>
        <a:solidFill>
          <a:schemeClr val="accent1">
            <a:lumMod val="60000"/>
            <a:lumOff val="40000"/>
            <a:alpha val="58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Mobile Technologies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1813A8E3-C5CF-4E8A-A9A0-06F00636D993}" type="parTrans" cxnId="{882E1E2B-81B6-4C14-9CDF-7CB8BC2846F5}">
      <dgm:prSet/>
      <dgm:spPr/>
      <dgm:t>
        <a:bodyPr/>
        <a:lstStyle/>
        <a:p>
          <a:endParaRPr lang="en-US"/>
        </a:p>
      </dgm:t>
    </dgm:pt>
    <dgm:pt modelId="{2114FA35-00EF-4239-9B1B-AAA09CCDF0A9}" type="sibTrans" cxnId="{882E1E2B-81B6-4C14-9CDF-7CB8BC2846F5}">
      <dgm:prSet/>
      <dgm:spPr/>
      <dgm:t>
        <a:bodyPr/>
        <a:lstStyle/>
        <a:p>
          <a:endParaRPr lang="en-US"/>
        </a:p>
      </dgm:t>
    </dgm:pt>
    <dgm:pt modelId="{56B90ED3-17AD-49B0-B379-52C3485D5B2D}">
      <dgm:prSet/>
      <dgm:spPr>
        <a:solidFill>
          <a:schemeClr val="accent1">
            <a:lumMod val="60000"/>
            <a:lumOff val="40000"/>
            <a:alpha val="54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Scrum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53330C9D-0C66-4F94-894E-AC5A32507DC1}" type="parTrans" cxnId="{20A393EA-2A1D-4093-B52C-17152A36E9D2}">
      <dgm:prSet/>
      <dgm:spPr/>
      <dgm:t>
        <a:bodyPr/>
        <a:lstStyle/>
        <a:p>
          <a:endParaRPr lang="en-US"/>
        </a:p>
      </dgm:t>
    </dgm:pt>
    <dgm:pt modelId="{230D79A3-6895-4FB7-B155-DBA9FB309554}" type="sibTrans" cxnId="{20A393EA-2A1D-4093-B52C-17152A36E9D2}">
      <dgm:prSet/>
      <dgm:spPr/>
      <dgm:t>
        <a:bodyPr/>
        <a:lstStyle/>
        <a:p>
          <a:endParaRPr lang="en-US"/>
        </a:p>
      </dgm:t>
    </dgm:pt>
    <dgm:pt modelId="{8968F0AF-E022-427B-8A95-C3BCF9357417}">
      <dgm:prSet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rgbClr val="BD582C"/>
              </a:solidFill>
              <a:hlinkClick xmlns:r="http://schemas.openxmlformats.org/officeDocument/2006/relationships"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Construction and Evolution</a:t>
          </a:r>
          <a:endParaRPr lang="en-US" dirty="0">
            <a:solidFill>
              <a:srgbClr val="BD582C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B78B2A20-265C-469A-A321-6D91AFA6A935}" type="parTrans" cxnId="{9E4B3430-D568-4CDF-978D-318EA0D932AF}">
      <dgm:prSet/>
      <dgm:spPr/>
      <dgm:t>
        <a:bodyPr/>
        <a:lstStyle/>
        <a:p>
          <a:endParaRPr lang="en-US"/>
        </a:p>
      </dgm:t>
    </dgm:pt>
    <dgm:pt modelId="{CDB84338-4B33-4AAA-9813-DCAEBC6A14EB}" type="sibTrans" cxnId="{9E4B3430-D568-4CDF-978D-318EA0D932AF}">
      <dgm:prSet/>
      <dgm:spPr/>
      <dgm:t>
        <a:bodyPr/>
        <a:lstStyle/>
        <a:p>
          <a:endParaRPr lang="en-US"/>
        </a:p>
      </dgm:t>
    </dgm:pt>
    <dgm:pt modelId="{85EB7025-5EC9-4F38-98C0-70BAE482099E}" type="pres">
      <dgm:prSet presAssocID="{9DEDBFBB-04E6-4375-AD15-BDB38FBC845D}" presName="diagram" presStyleCnt="0">
        <dgm:presLayoutVars>
          <dgm:dir/>
          <dgm:resizeHandles val="exact"/>
        </dgm:presLayoutVars>
      </dgm:prSet>
      <dgm:spPr/>
    </dgm:pt>
    <dgm:pt modelId="{B449D0DE-C7C7-466C-9987-88DC9A7A9B4A}" type="pres">
      <dgm:prSet presAssocID="{2FA2929E-A72D-42D9-9E38-5E44DFEAF6CE}" presName="node" presStyleLbl="node1" presStyleIdx="0" presStyleCnt="11">
        <dgm:presLayoutVars>
          <dgm:bulletEnabled val="1"/>
        </dgm:presLayoutVars>
      </dgm:prSet>
      <dgm:spPr/>
    </dgm:pt>
    <dgm:pt modelId="{B37650F7-C699-472D-9211-108BDB74FAE2}" type="pres">
      <dgm:prSet presAssocID="{E7E46CE3-E647-42AB-B97A-204FED437FE7}" presName="sibTrans" presStyleCnt="0"/>
      <dgm:spPr/>
    </dgm:pt>
    <dgm:pt modelId="{7F23FD9A-24C9-4892-B72C-9F5CEC4E15E0}" type="pres">
      <dgm:prSet presAssocID="{C871696D-A185-456A-BB05-885CDD10F2D6}" presName="node" presStyleLbl="node1" presStyleIdx="1" presStyleCnt="11">
        <dgm:presLayoutVars>
          <dgm:bulletEnabled val="1"/>
        </dgm:presLayoutVars>
      </dgm:prSet>
      <dgm:spPr/>
    </dgm:pt>
    <dgm:pt modelId="{B973C084-0ED7-4BA5-811A-30381A278A8F}" type="pres">
      <dgm:prSet presAssocID="{04B9326E-E57A-49B8-B133-22B321DAA09D}" presName="sibTrans" presStyleCnt="0"/>
      <dgm:spPr/>
    </dgm:pt>
    <dgm:pt modelId="{647EB3C9-4CDB-4409-9740-BC8F8C847FD6}" type="pres">
      <dgm:prSet presAssocID="{C764EAE3-5904-4683-8C03-2891DA5B4E36}" presName="node" presStyleLbl="node1" presStyleIdx="2" presStyleCnt="11">
        <dgm:presLayoutVars>
          <dgm:bulletEnabled val="1"/>
        </dgm:presLayoutVars>
      </dgm:prSet>
      <dgm:spPr/>
    </dgm:pt>
    <dgm:pt modelId="{846D978C-3A18-44F0-B673-F3068C283ACD}" type="pres">
      <dgm:prSet presAssocID="{81D85966-7028-4A49-AA3D-826C1082D32E}" presName="sibTrans" presStyleCnt="0"/>
      <dgm:spPr/>
    </dgm:pt>
    <dgm:pt modelId="{053B02E5-D838-415B-89DE-CCE43CC58B8E}" type="pres">
      <dgm:prSet presAssocID="{836EE730-E2B9-43A3-BB7C-33CA989015CF}" presName="node" presStyleLbl="node1" presStyleIdx="3" presStyleCnt="11">
        <dgm:presLayoutVars>
          <dgm:bulletEnabled val="1"/>
        </dgm:presLayoutVars>
      </dgm:prSet>
      <dgm:spPr/>
    </dgm:pt>
    <dgm:pt modelId="{6ABA8CC7-9595-4BAC-B6C8-C8AB85E64EA2}" type="pres">
      <dgm:prSet presAssocID="{5710132F-2AFA-45F5-B644-7925CA9A8C1F}" presName="sibTrans" presStyleCnt="0"/>
      <dgm:spPr/>
    </dgm:pt>
    <dgm:pt modelId="{B88E1874-3DBA-42B3-925A-61F5C5FB92E8}" type="pres">
      <dgm:prSet presAssocID="{1574F962-F845-4E21-A095-186BA3E5C01D}" presName="node" presStyleLbl="node1" presStyleIdx="4" presStyleCnt="11">
        <dgm:presLayoutVars>
          <dgm:bulletEnabled val="1"/>
        </dgm:presLayoutVars>
      </dgm:prSet>
      <dgm:spPr/>
    </dgm:pt>
    <dgm:pt modelId="{45FB31D5-A837-4663-8395-DF608AA12D70}" type="pres">
      <dgm:prSet presAssocID="{96DEC0F9-1003-4EB2-B6E3-84A6037FB1AC}" presName="sibTrans" presStyleCnt="0"/>
      <dgm:spPr/>
    </dgm:pt>
    <dgm:pt modelId="{7F234051-7590-4C69-BFA0-24C04DA3FC4C}" type="pres">
      <dgm:prSet presAssocID="{EA96A352-25EF-4F8B-818A-7A8925CEA5AC}" presName="node" presStyleLbl="node1" presStyleIdx="5" presStyleCnt="11">
        <dgm:presLayoutVars>
          <dgm:bulletEnabled val="1"/>
        </dgm:presLayoutVars>
      </dgm:prSet>
      <dgm:spPr/>
    </dgm:pt>
    <dgm:pt modelId="{E89A9646-8977-4B1B-87B4-C859FB7C96B8}" type="pres">
      <dgm:prSet presAssocID="{AB14BDFD-A7B9-472C-82D9-95D1D7BEAE6B}" presName="sibTrans" presStyleCnt="0"/>
      <dgm:spPr/>
    </dgm:pt>
    <dgm:pt modelId="{BF8E486F-B251-4567-8123-15E66E04CDF0}" type="pres">
      <dgm:prSet presAssocID="{68930B4F-EB5D-46A4-8B01-25419FB596ED}" presName="node" presStyleLbl="node1" presStyleIdx="6" presStyleCnt="11">
        <dgm:presLayoutVars>
          <dgm:bulletEnabled val="1"/>
        </dgm:presLayoutVars>
      </dgm:prSet>
      <dgm:spPr/>
    </dgm:pt>
    <dgm:pt modelId="{F7B2CEED-7621-49E2-A0A3-FB6B8D92FC02}" type="pres">
      <dgm:prSet presAssocID="{F8268AC1-B7A9-4E32-90E7-177A289664F1}" presName="sibTrans" presStyleCnt="0"/>
      <dgm:spPr/>
    </dgm:pt>
    <dgm:pt modelId="{E9B599B6-64E3-4F7E-88C4-B6B352370A13}" type="pres">
      <dgm:prSet presAssocID="{C66CEB41-64EB-4409-AB70-10655C28A621}" presName="node" presStyleLbl="node1" presStyleIdx="7" presStyleCnt="11">
        <dgm:presLayoutVars>
          <dgm:bulletEnabled val="1"/>
        </dgm:presLayoutVars>
      </dgm:prSet>
      <dgm:spPr/>
    </dgm:pt>
    <dgm:pt modelId="{82E4C199-F17E-4207-984F-B21142634242}" type="pres">
      <dgm:prSet presAssocID="{0CD1222A-3CE6-4786-9784-33DD99360FA5}" presName="sibTrans" presStyleCnt="0"/>
      <dgm:spPr/>
    </dgm:pt>
    <dgm:pt modelId="{91A70370-DA28-49FC-9879-2D082C37ED4B}" type="pres">
      <dgm:prSet presAssocID="{6A5D2376-3CC6-4223-AD8A-86A512E14AAB}" presName="node" presStyleLbl="node1" presStyleIdx="8" presStyleCnt="11">
        <dgm:presLayoutVars>
          <dgm:bulletEnabled val="1"/>
        </dgm:presLayoutVars>
      </dgm:prSet>
      <dgm:spPr/>
    </dgm:pt>
    <dgm:pt modelId="{03CC7AAB-26AB-4AD7-9CB5-98F4D08A6AE4}" type="pres">
      <dgm:prSet presAssocID="{2114FA35-00EF-4239-9B1B-AAA09CCDF0A9}" presName="sibTrans" presStyleCnt="0"/>
      <dgm:spPr/>
    </dgm:pt>
    <dgm:pt modelId="{CD67FB3A-6CFB-4BE8-B408-51D8A3F3BF96}" type="pres">
      <dgm:prSet presAssocID="{56B90ED3-17AD-49B0-B379-52C3485D5B2D}" presName="node" presStyleLbl="node1" presStyleIdx="9" presStyleCnt="11">
        <dgm:presLayoutVars>
          <dgm:bulletEnabled val="1"/>
        </dgm:presLayoutVars>
      </dgm:prSet>
      <dgm:spPr/>
    </dgm:pt>
    <dgm:pt modelId="{EFC0E443-49F7-4494-8E56-6941A4EBE649}" type="pres">
      <dgm:prSet presAssocID="{230D79A3-6895-4FB7-B155-DBA9FB309554}" presName="sibTrans" presStyleCnt="0"/>
      <dgm:spPr/>
    </dgm:pt>
    <dgm:pt modelId="{B8497C89-170C-4D93-99A9-C49C9A51B5B0}" type="pres">
      <dgm:prSet presAssocID="{8968F0AF-E022-427B-8A95-C3BCF9357417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56EB303-6226-4A7F-AC68-C444DE70E8E5}" type="presOf" srcId="{2FA2929E-A72D-42D9-9E38-5E44DFEAF6CE}" destId="{B449D0DE-C7C7-466C-9987-88DC9A7A9B4A}" srcOrd="0" destOrd="0" presId="urn:microsoft.com/office/officeart/2005/8/layout/default"/>
    <dgm:cxn modelId="{B31A2B04-FA1C-448F-9511-38F4CBE554DF}" type="presOf" srcId="{68930B4F-EB5D-46A4-8B01-25419FB596ED}" destId="{BF8E486F-B251-4567-8123-15E66E04CDF0}" srcOrd="0" destOrd="0" presId="urn:microsoft.com/office/officeart/2005/8/layout/default"/>
    <dgm:cxn modelId="{74F2EF08-12BE-491F-B382-03678167BEBA}" type="presOf" srcId="{C764EAE3-5904-4683-8C03-2891DA5B4E36}" destId="{647EB3C9-4CDB-4409-9740-BC8F8C847FD6}" srcOrd="0" destOrd="0" presId="urn:microsoft.com/office/officeart/2005/8/layout/default"/>
    <dgm:cxn modelId="{4A06FE19-10E3-4D2E-A034-1B9FBE7ED44C}" srcId="{9DEDBFBB-04E6-4375-AD15-BDB38FBC845D}" destId="{C871696D-A185-456A-BB05-885CDD10F2D6}" srcOrd="1" destOrd="0" parTransId="{73D94ADD-E9D7-4340-96DD-C8A5F191C384}" sibTransId="{04B9326E-E57A-49B8-B133-22B321DAA09D}"/>
    <dgm:cxn modelId="{B713521C-FBBC-48F7-8ADA-61B2D775421A}" srcId="{9DEDBFBB-04E6-4375-AD15-BDB38FBC845D}" destId="{2FA2929E-A72D-42D9-9E38-5E44DFEAF6CE}" srcOrd="0" destOrd="0" parTransId="{A90131C4-E354-418F-B52D-75680F6394A5}" sibTransId="{E7E46CE3-E647-42AB-B97A-204FED437FE7}"/>
    <dgm:cxn modelId="{882E1E2B-81B6-4C14-9CDF-7CB8BC2846F5}" srcId="{9DEDBFBB-04E6-4375-AD15-BDB38FBC845D}" destId="{6A5D2376-3CC6-4223-AD8A-86A512E14AAB}" srcOrd="8" destOrd="0" parTransId="{1813A8E3-C5CF-4E8A-A9A0-06F00636D993}" sibTransId="{2114FA35-00EF-4239-9B1B-AAA09CCDF0A9}"/>
    <dgm:cxn modelId="{9E4B3430-D568-4CDF-978D-318EA0D932AF}" srcId="{9DEDBFBB-04E6-4375-AD15-BDB38FBC845D}" destId="{8968F0AF-E022-427B-8A95-C3BCF9357417}" srcOrd="10" destOrd="0" parTransId="{B78B2A20-265C-469A-A321-6D91AFA6A935}" sibTransId="{CDB84338-4B33-4AAA-9813-DCAEBC6A14EB}"/>
    <dgm:cxn modelId="{65B1E236-764A-4CBC-BEFC-EB09814C7104}" srcId="{9DEDBFBB-04E6-4375-AD15-BDB38FBC845D}" destId="{C66CEB41-64EB-4409-AB70-10655C28A621}" srcOrd="7" destOrd="0" parTransId="{BAF2AD38-A50D-4675-A87B-C69DB6ABC449}" sibTransId="{0CD1222A-3CE6-4786-9784-33DD99360FA5}"/>
    <dgm:cxn modelId="{66A3495F-20A6-41CF-9433-AA333C5BD748}" type="presOf" srcId="{9DEDBFBB-04E6-4375-AD15-BDB38FBC845D}" destId="{85EB7025-5EC9-4F38-98C0-70BAE482099E}" srcOrd="0" destOrd="0" presId="urn:microsoft.com/office/officeart/2005/8/layout/default"/>
    <dgm:cxn modelId="{E1467E44-F8B8-43F9-A676-EC5D8873186D}" type="presOf" srcId="{56B90ED3-17AD-49B0-B379-52C3485D5B2D}" destId="{CD67FB3A-6CFB-4BE8-B408-51D8A3F3BF96}" srcOrd="0" destOrd="0" presId="urn:microsoft.com/office/officeart/2005/8/layout/default"/>
    <dgm:cxn modelId="{0CFFBD66-87B8-44E6-A9E1-8DF712448A8A}" srcId="{9DEDBFBB-04E6-4375-AD15-BDB38FBC845D}" destId="{C764EAE3-5904-4683-8C03-2891DA5B4E36}" srcOrd="2" destOrd="0" parTransId="{5A080C3F-F8C1-4772-A198-BDE3F7E94B67}" sibTransId="{81D85966-7028-4A49-AA3D-826C1082D32E}"/>
    <dgm:cxn modelId="{9B33CA47-6AC0-4545-A9BA-A41286DC3FF6}" srcId="{9DEDBFBB-04E6-4375-AD15-BDB38FBC845D}" destId="{1574F962-F845-4E21-A095-186BA3E5C01D}" srcOrd="4" destOrd="0" parTransId="{B0B79542-8757-45FC-ABCE-95AF6A02C583}" sibTransId="{96DEC0F9-1003-4EB2-B6E3-84A6037FB1AC}"/>
    <dgm:cxn modelId="{866CAB54-7793-4C32-811B-B5BDE9F0E204}" type="presOf" srcId="{6A5D2376-3CC6-4223-AD8A-86A512E14AAB}" destId="{91A70370-DA28-49FC-9879-2D082C37ED4B}" srcOrd="0" destOrd="0" presId="urn:microsoft.com/office/officeart/2005/8/layout/default"/>
    <dgm:cxn modelId="{C741A4AE-4D96-4862-8D9A-E93CA77B9E64}" type="presOf" srcId="{C871696D-A185-456A-BB05-885CDD10F2D6}" destId="{7F23FD9A-24C9-4892-B72C-9F5CEC4E15E0}" srcOrd="0" destOrd="0" presId="urn:microsoft.com/office/officeart/2005/8/layout/default"/>
    <dgm:cxn modelId="{417AB3B4-13BE-4A7F-8362-5AFA4822C50C}" srcId="{9DEDBFBB-04E6-4375-AD15-BDB38FBC845D}" destId="{EA96A352-25EF-4F8B-818A-7A8925CEA5AC}" srcOrd="5" destOrd="0" parTransId="{14CB7DFA-FF4F-484A-ADAF-90A2C09C79A7}" sibTransId="{AB14BDFD-A7B9-472C-82D9-95D1D7BEAE6B}"/>
    <dgm:cxn modelId="{B2A698B7-84CE-4C57-9FC2-C2A8DB4325E2}" type="presOf" srcId="{1574F962-F845-4E21-A095-186BA3E5C01D}" destId="{B88E1874-3DBA-42B3-925A-61F5C5FB92E8}" srcOrd="0" destOrd="0" presId="urn:microsoft.com/office/officeart/2005/8/layout/default"/>
    <dgm:cxn modelId="{D2AFEEC7-6989-4611-A970-07BC7F921657}" srcId="{9DEDBFBB-04E6-4375-AD15-BDB38FBC845D}" destId="{836EE730-E2B9-43A3-BB7C-33CA989015CF}" srcOrd="3" destOrd="0" parTransId="{96ACC8C4-51DE-4075-BE07-53E4108BB01F}" sibTransId="{5710132F-2AFA-45F5-B644-7925CA9A8C1F}"/>
    <dgm:cxn modelId="{F4F628D8-D3E3-4690-90C3-6F29675A2CC3}" type="presOf" srcId="{836EE730-E2B9-43A3-BB7C-33CA989015CF}" destId="{053B02E5-D838-415B-89DE-CCE43CC58B8E}" srcOrd="0" destOrd="0" presId="urn:microsoft.com/office/officeart/2005/8/layout/default"/>
    <dgm:cxn modelId="{053DAFDA-ADFB-4089-86D6-886BED57ADEE}" type="presOf" srcId="{EA96A352-25EF-4F8B-818A-7A8925CEA5AC}" destId="{7F234051-7590-4C69-BFA0-24C04DA3FC4C}" srcOrd="0" destOrd="0" presId="urn:microsoft.com/office/officeart/2005/8/layout/default"/>
    <dgm:cxn modelId="{4372AADB-429B-4070-B23A-AB7EAF797619}" srcId="{9DEDBFBB-04E6-4375-AD15-BDB38FBC845D}" destId="{68930B4F-EB5D-46A4-8B01-25419FB596ED}" srcOrd="6" destOrd="0" parTransId="{4C10C8D3-7C6B-4250-AA30-AB0AE3ABAA9C}" sibTransId="{F8268AC1-B7A9-4E32-90E7-177A289664F1}"/>
    <dgm:cxn modelId="{5B0B0CE3-C630-4F34-BE2C-C2171EBA7425}" type="presOf" srcId="{C66CEB41-64EB-4409-AB70-10655C28A621}" destId="{E9B599B6-64E3-4F7E-88C4-B6B352370A13}" srcOrd="0" destOrd="0" presId="urn:microsoft.com/office/officeart/2005/8/layout/default"/>
    <dgm:cxn modelId="{20A393EA-2A1D-4093-B52C-17152A36E9D2}" srcId="{9DEDBFBB-04E6-4375-AD15-BDB38FBC845D}" destId="{56B90ED3-17AD-49B0-B379-52C3485D5B2D}" srcOrd="9" destOrd="0" parTransId="{53330C9D-0C66-4F94-894E-AC5A32507DC1}" sibTransId="{230D79A3-6895-4FB7-B155-DBA9FB309554}"/>
    <dgm:cxn modelId="{215753ED-E572-487B-BF1E-EDFDEDF9CC51}" type="presOf" srcId="{8968F0AF-E022-427B-8A95-C3BCF9357417}" destId="{B8497C89-170C-4D93-99A9-C49C9A51B5B0}" srcOrd="0" destOrd="0" presId="urn:microsoft.com/office/officeart/2005/8/layout/default"/>
    <dgm:cxn modelId="{6CBC94A1-D0BE-42E0-95E0-2DF71772628A}" type="presParOf" srcId="{85EB7025-5EC9-4F38-98C0-70BAE482099E}" destId="{B449D0DE-C7C7-466C-9987-88DC9A7A9B4A}" srcOrd="0" destOrd="0" presId="urn:microsoft.com/office/officeart/2005/8/layout/default"/>
    <dgm:cxn modelId="{45E78738-47ED-4E87-8BC6-6EB9F758084C}" type="presParOf" srcId="{85EB7025-5EC9-4F38-98C0-70BAE482099E}" destId="{B37650F7-C699-472D-9211-108BDB74FAE2}" srcOrd="1" destOrd="0" presId="urn:microsoft.com/office/officeart/2005/8/layout/default"/>
    <dgm:cxn modelId="{DF71A09E-9CB8-4C69-9E51-7483FA040264}" type="presParOf" srcId="{85EB7025-5EC9-4F38-98C0-70BAE482099E}" destId="{7F23FD9A-24C9-4892-B72C-9F5CEC4E15E0}" srcOrd="2" destOrd="0" presId="urn:microsoft.com/office/officeart/2005/8/layout/default"/>
    <dgm:cxn modelId="{62B15C2F-8CAD-4B7E-B147-A2AFD8BFDB05}" type="presParOf" srcId="{85EB7025-5EC9-4F38-98C0-70BAE482099E}" destId="{B973C084-0ED7-4BA5-811A-30381A278A8F}" srcOrd="3" destOrd="0" presId="urn:microsoft.com/office/officeart/2005/8/layout/default"/>
    <dgm:cxn modelId="{0412B3AB-BAB1-4B53-8803-82FE28CBD6F7}" type="presParOf" srcId="{85EB7025-5EC9-4F38-98C0-70BAE482099E}" destId="{647EB3C9-4CDB-4409-9740-BC8F8C847FD6}" srcOrd="4" destOrd="0" presId="urn:microsoft.com/office/officeart/2005/8/layout/default"/>
    <dgm:cxn modelId="{0E7C5476-D98E-4397-AB02-5D4CF35C94F0}" type="presParOf" srcId="{85EB7025-5EC9-4F38-98C0-70BAE482099E}" destId="{846D978C-3A18-44F0-B673-F3068C283ACD}" srcOrd="5" destOrd="0" presId="urn:microsoft.com/office/officeart/2005/8/layout/default"/>
    <dgm:cxn modelId="{8E5E9A78-D13C-4FDE-B3F9-B67495564540}" type="presParOf" srcId="{85EB7025-5EC9-4F38-98C0-70BAE482099E}" destId="{053B02E5-D838-415B-89DE-CCE43CC58B8E}" srcOrd="6" destOrd="0" presId="urn:microsoft.com/office/officeart/2005/8/layout/default"/>
    <dgm:cxn modelId="{7A63FEC7-58B3-4AFF-B005-808B4CE90FD6}" type="presParOf" srcId="{85EB7025-5EC9-4F38-98C0-70BAE482099E}" destId="{6ABA8CC7-9595-4BAC-B6C8-C8AB85E64EA2}" srcOrd="7" destOrd="0" presId="urn:microsoft.com/office/officeart/2005/8/layout/default"/>
    <dgm:cxn modelId="{55B5598D-7A02-41A6-8B02-0CB8FBFF82B8}" type="presParOf" srcId="{85EB7025-5EC9-4F38-98C0-70BAE482099E}" destId="{B88E1874-3DBA-42B3-925A-61F5C5FB92E8}" srcOrd="8" destOrd="0" presId="urn:microsoft.com/office/officeart/2005/8/layout/default"/>
    <dgm:cxn modelId="{8D427220-E166-4BA1-A2FB-EC7C62F96624}" type="presParOf" srcId="{85EB7025-5EC9-4F38-98C0-70BAE482099E}" destId="{45FB31D5-A837-4663-8395-DF608AA12D70}" srcOrd="9" destOrd="0" presId="urn:microsoft.com/office/officeart/2005/8/layout/default"/>
    <dgm:cxn modelId="{C12A2292-FD1F-461D-8C06-30DEDE92E832}" type="presParOf" srcId="{85EB7025-5EC9-4F38-98C0-70BAE482099E}" destId="{7F234051-7590-4C69-BFA0-24C04DA3FC4C}" srcOrd="10" destOrd="0" presId="urn:microsoft.com/office/officeart/2005/8/layout/default"/>
    <dgm:cxn modelId="{71F22BE4-9BD1-468E-9CD1-E2AA64207EB4}" type="presParOf" srcId="{85EB7025-5EC9-4F38-98C0-70BAE482099E}" destId="{E89A9646-8977-4B1B-87B4-C859FB7C96B8}" srcOrd="11" destOrd="0" presId="urn:microsoft.com/office/officeart/2005/8/layout/default"/>
    <dgm:cxn modelId="{FCCD84CF-D936-4795-929B-5EE4EFE9B4F9}" type="presParOf" srcId="{85EB7025-5EC9-4F38-98C0-70BAE482099E}" destId="{BF8E486F-B251-4567-8123-15E66E04CDF0}" srcOrd="12" destOrd="0" presId="urn:microsoft.com/office/officeart/2005/8/layout/default"/>
    <dgm:cxn modelId="{714B01AD-E9F4-41E6-B42E-E1BD6FC06D58}" type="presParOf" srcId="{85EB7025-5EC9-4F38-98C0-70BAE482099E}" destId="{F7B2CEED-7621-49E2-A0A3-FB6B8D92FC02}" srcOrd="13" destOrd="0" presId="urn:microsoft.com/office/officeart/2005/8/layout/default"/>
    <dgm:cxn modelId="{B2F178A4-9895-4576-BF0D-4FB9B0836307}" type="presParOf" srcId="{85EB7025-5EC9-4F38-98C0-70BAE482099E}" destId="{E9B599B6-64E3-4F7E-88C4-B6B352370A13}" srcOrd="14" destOrd="0" presId="urn:microsoft.com/office/officeart/2005/8/layout/default"/>
    <dgm:cxn modelId="{372864AD-2DDE-4DD0-BF95-80FCC44174A6}" type="presParOf" srcId="{85EB7025-5EC9-4F38-98C0-70BAE482099E}" destId="{82E4C199-F17E-4207-984F-B21142634242}" srcOrd="15" destOrd="0" presId="urn:microsoft.com/office/officeart/2005/8/layout/default"/>
    <dgm:cxn modelId="{4871D634-7897-47A5-8B30-A0F3DA32FBA5}" type="presParOf" srcId="{85EB7025-5EC9-4F38-98C0-70BAE482099E}" destId="{91A70370-DA28-49FC-9879-2D082C37ED4B}" srcOrd="16" destOrd="0" presId="urn:microsoft.com/office/officeart/2005/8/layout/default"/>
    <dgm:cxn modelId="{F6517FD4-E004-4679-84F3-C5635050BCE0}" type="presParOf" srcId="{85EB7025-5EC9-4F38-98C0-70BAE482099E}" destId="{03CC7AAB-26AB-4AD7-9CB5-98F4D08A6AE4}" srcOrd="17" destOrd="0" presId="urn:microsoft.com/office/officeart/2005/8/layout/default"/>
    <dgm:cxn modelId="{4CABA4A0-EB7B-4133-BE2C-2AF6CE84A5A8}" type="presParOf" srcId="{85EB7025-5EC9-4F38-98C0-70BAE482099E}" destId="{CD67FB3A-6CFB-4BE8-B408-51D8A3F3BF96}" srcOrd="18" destOrd="0" presId="urn:microsoft.com/office/officeart/2005/8/layout/default"/>
    <dgm:cxn modelId="{8085E366-1309-4118-9432-56EE6580D394}" type="presParOf" srcId="{85EB7025-5EC9-4F38-98C0-70BAE482099E}" destId="{EFC0E443-49F7-4494-8E56-6941A4EBE649}" srcOrd="19" destOrd="0" presId="urn:microsoft.com/office/officeart/2005/8/layout/default"/>
    <dgm:cxn modelId="{A8278789-E5C8-4221-9977-E5B00E551466}" type="presParOf" srcId="{85EB7025-5EC9-4F38-98C0-70BAE482099E}" destId="{B8497C89-170C-4D93-99A9-C49C9A51B5B0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9D0DE-C7C7-466C-9987-88DC9A7A9B4A}">
      <dsp:nvSpPr>
        <dsp:cNvPr id="0" name=""/>
        <dsp:cNvSpPr/>
      </dsp:nvSpPr>
      <dsp:spPr>
        <a:xfrm>
          <a:off x="963848" y="2178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8980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963848" y="2178"/>
        <a:ext cx="1890861" cy="1134516"/>
      </dsp:txXfrm>
    </dsp:sp>
    <dsp:sp modelId="{7F23FD9A-24C9-4892-B72C-9F5CEC4E15E0}">
      <dsp:nvSpPr>
        <dsp:cNvPr id="0" name=""/>
        <dsp:cNvSpPr/>
      </dsp:nvSpPr>
      <dsp:spPr>
        <a:xfrm>
          <a:off x="3043795" y="2178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8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Processes, RUP &amp; XP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3043795" y="2178"/>
        <a:ext cx="1890861" cy="1134516"/>
      </dsp:txXfrm>
    </dsp:sp>
    <dsp:sp modelId="{647EB3C9-4CDB-4409-9740-BC8F8C847FD6}">
      <dsp:nvSpPr>
        <dsp:cNvPr id="0" name=""/>
        <dsp:cNvSpPr/>
      </dsp:nvSpPr>
      <dsp:spPr>
        <a:xfrm>
          <a:off x="5123743" y="2178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82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Requirements Engineering; Use Case and Domain Modeling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5123743" y="2178"/>
        <a:ext cx="1890861" cy="1134516"/>
      </dsp:txXfrm>
    </dsp:sp>
    <dsp:sp modelId="{053B02E5-D838-415B-89DE-CCE43CC58B8E}">
      <dsp:nvSpPr>
        <dsp:cNvPr id="0" name=""/>
        <dsp:cNvSpPr/>
      </dsp:nvSpPr>
      <dsp:spPr>
        <a:xfrm>
          <a:off x="7203690" y="2178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7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Architecture</a:t>
          </a: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and</a:t>
          </a: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Design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7203690" y="2178"/>
        <a:ext cx="1890861" cy="1134516"/>
      </dsp:txXfrm>
    </dsp:sp>
    <dsp:sp modelId="{B88E1874-3DBA-42B3-925A-61F5C5FB92E8}">
      <dsp:nvSpPr>
        <dsp:cNvPr id="0" name=""/>
        <dsp:cNvSpPr/>
      </dsp:nvSpPr>
      <dsp:spPr>
        <a:xfrm>
          <a:off x="963848" y="1325781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74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</a:t>
          </a: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Testing</a:t>
          </a: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Verification</a:t>
          </a:r>
          <a:r>
            <a:rPr lang="pt-PT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&amp; </a:t>
          </a:r>
          <a:r>
            <a:rPr lang="pt-PT" sz="1700" kern="1200" dirty="0" err="1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Validation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963848" y="1325781"/>
        <a:ext cx="1890861" cy="1134516"/>
      </dsp:txXfrm>
    </dsp:sp>
    <dsp:sp modelId="{7F234051-7590-4C69-BFA0-24C04DA3FC4C}">
      <dsp:nvSpPr>
        <dsp:cNvPr id="0" name=""/>
        <dsp:cNvSpPr/>
      </dsp:nvSpPr>
      <dsp:spPr>
        <a:xfrm>
          <a:off x="3043795" y="1325781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7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Using JSON Web APIs in Dart</a:t>
          </a:r>
          <a:r>
            <a:rPr lang="en-US" sz="1700" kern="1200" dirty="0">
              <a:solidFill>
                <a:srgbClr val="BD582C"/>
              </a:solidFill>
            </a:rPr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E48312"/>
              </a:solidFill>
            </a:rPr>
            <a:t>(</a:t>
          </a:r>
          <a:r>
            <a:rPr lang="en-US" sz="1700" b="1" kern="1200" dirty="0" err="1">
              <a:solidFill>
                <a:srgbClr val="E48312"/>
              </a:solidFill>
            </a:rPr>
            <a:t>não</a:t>
          </a:r>
          <a:r>
            <a:rPr lang="en-US" sz="1700" b="1" kern="1200" dirty="0">
              <a:solidFill>
                <a:srgbClr val="E48312"/>
              </a:solidFill>
            </a:rPr>
            <a:t> </a:t>
          </a:r>
          <a:r>
            <a:rPr lang="en-US" sz="1700" b="1" kern="1200" dirty="0" err="1">
              <a:solidFill>
                <a:srgbClr val="E48312"/>
              </a:solidFill>
            </a:rPr>
            <a:t>sai</a:t>
          </a:r>
          <a:r>
            <a:rPr lang="en-US" sz="1700" b="1" kern="1200" dirty="0">
              <a:solidFill>
                <a:srgbClr val="E48312"/>
              </a:solidFill>
            </a:rPr>
            <a:t> no </a:t>
          </a:r>
          <a:r>
            <a:rPr lang="en-US" sz="1700" b="1" kern="1200" dirty="0" err="1">
              <a:solidFill>
                <a:srgbClr val="E48312"/>
              </a:solidFill>
            </a:rPr>
            <a:t>exame</a:t>
          </a:r>
          <a:r>
            <a:rPr lang="en-US" sz="1700" b="1" kern="1200" dirty="0">
              <a:solidFill>
                <a:srgbClr val="E48312"/>
              </a:solidFill>
            </a:rPr>
            <a:t>)</a:t>
          </a:r>
        </a:p>
      </dsp:txBody>
      <dsp:txXfrm>
        <a:off x="3043795" y="1325781"/>
        <a:ext cx="1890861" cy="1134516"/>
      </dsp:txXfrm>
    </dsp:sp>
    <dsp:sp modelId="{BF8E486F-B251-4567-8123-15E66E04CDF0}">
      <dsp:nvSpPr>
        <dsp:cNvPr id="0" name=""/>
        <dsp:cNvSpPr/>
      </dsp:nvSpPr>
      <dsp:spPr>
        <a:xfrm>
          <a:off x="5123743" y="1325781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6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Behavior Modeling in UML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5123743" y="1325781"/>
        <a:ext cx="1890861" cy="1134516"/>
      </dsp:txXfrm>
    </dsp:sp>
    <dsp:sp modelId="{E9B599B6-64E3-4F7E-88C4-B6B352370A13}">
      <dsp:nvSpPr>
        <dsp:cNvPr id="0" name=""/>
        <dsp:cNvSpPr/>
      </dsp:nvSpPr>
      <dsp:spPr>
        <a:xfrm>
          <a:off x="7203690" y="1325781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62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Project Management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7203690" y="1325781"/>
        <a:ext cx="1890861" cy="1134516"/>
      </dsp:txXfrm>
    </dsp:sp>
    <dsp:sp modelId="{91A70370-DA28-49FC-9879-2D082C37ED4B}">
      <dsp:nvSpPr>
        <dsp:cNvPr id="0" name=""/>
        <dsp:cNvSpPr/>
      </dsp:nvSpPr>
      <dsp:spPr>
        <a:xfrm>
          <a:off x="2003821" y="2649384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Mobile Technologies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2003821" y="2649384"/>
        <a:ext cx="1890861" cy="1134516"/>
      </dsp:txXfrm>
    </dsp:sp>
    <dsp:sp modelId="{CD67FB3A-6CFB-4BE8-B408-51D8A3F3BF96}">
      <dsp:nvSpPr>
        <dsp:cNvPr id="0" name=""/>
        <dsp:cNvSpPr/>
      </dsp:nvSpPr>
      <dsp:spPr>
        <a:xfrm>
          <a:off x="4083769" y="2649384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54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Scrum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4083769" y="2649384"/>
        <a:ext cx="1890861" cy="1134516"/>
      </dsp:txXfrm>
    </dsp:sp>
    <dsp:sp modelId="{B8497C89-170C-4D93-99A9-C49C9A51B5B0}">
      <dsp:nvSpPr>
        <dsp:cNvPr id="0" name=""/>
        <dsp:cNvSpPr/>
      </dsp:nvSpPr>
      <dsp:spPr>
        <a:xfrm>
          <a:off x="6163716" y="2649384"/>
          <a:ext cx="1890861" cy="1134516"/>
        </a:xfrm>
        <a:prstGeom prst="rect">
          <a:avLst/>
        </a:prstGeom>
        <a:solidFill>
          <a:schemeClr val="accent1">
            <a:lumMod val="60000"/>
            <a:lumOff val="4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BD582C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Software Construction and Evolution</a:t>
          </a:r>
          <a:endParaRPr lang="en-US" sz="1700" kern="1200" dirty="0">
            <a:solidFill>
              <a:srgbClr val="BD582C"/>
            </a:solidFill>
          </a:endParaRPr>
        </a:p>
      </dsp:txBody>
      <dsp:txXfrm>
        <a:off x="6163716" y="2649384"/>
        <a:ext cx="1890861" cy="1134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5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264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443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063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224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89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71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00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060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443CEE-7280-4622-A2B6-03090C6747F6}" type="datetimeFigureOut">
              <a:rPr lang="pt-PT" smtClean="0"/>
              <a:t>19/06/2022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166E31-3CB6-4FD9-8BE5-5B43A0EF764B}" type="slidenum">
              <a:rPr lang="pt-PT" smtClean="0"/>
              <a:t>‹#›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9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gi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gi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gif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gif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gif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gif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809D-5E3D-A737-9B06-725857A23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6000" dirty="0" err="1">
                <a:latin typeface="Montserrat" panose="00000500000000000000" pitchFamily="2" charset="0"/>
              </a:rPr>
              <a:t>Kahoots</a:t>
            </a:r>
            <a:r>
              <a:rPr lang="pt-PT" sz="6000" dirty="0">
                <a:latin typeface="Montserrat" panose="00000500000000000000" pitchFamily="2" charset="0"/>
              </a:rPr>
              <a:t> 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A95F-3604-832C-4147-957F761FE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4815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76EA7-1363-86DB-1488-7A8E380C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899178"/>
            <a:ext cx="4229690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77E87-F4FD-679A-716C-580BF066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93" y="2107695"/>
            <a:ext cx="2248214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5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CDF9C-07C5-41A8-1B45-AC3B3A59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5" y="2125979"/>
            <a:ext cx="11512990" cy="26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93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8AA03-01F8-2E12-6720-F457C792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882173"/>
            <a:ext cx="9650172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BCBE3-D213-1593-22FB-A4B2DDC5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35" y="2028629"/>
            <a:ext cx="218152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129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7DDCB-AB9C-2129-C465-E2EFE644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0" y="2154426"/>
            <a:ext cx="11015040" cy="25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3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 fontScale="90000"/>
          </a:bodyPr>
          <a:lstStyle/>
          <a:p>
            <a:r>
              <a:rPr lang="pt-PT" dirty="0"/>
              <a:t>Software </a:t>
            </a:r>
            <a:r>
              <a:rPr lang="pt-PT" dirty="0" err="1"/>
              <a:t>Testeing</a:t>
            </a:r>
            <a:r>
              <a:rPr lang="pt-PT" dirty="0"/>
              <a:t>, </a:t>
            </a:r>
            <a:r>
              <a:rPr lang="pt-PT" dirty="0" err="1"/>
              <a:t>Verification</a:t>
            </a:r>
            <a:r>
              <a:rPr lang="pt-PT" dirty="0"/>
              <a:t> &amp; </a:t>
            </a:r>
            <a:r>
              <a:rPr lang="pt-PT" dirty="0" err="1"/>
              <a:t>Validation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84289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6CB88-64F5-BDEA-B2A5-067C52D6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5" y="886463"/>
            <a:ext cx="6182588" cy="3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9B76E-8F26-6164-CD74-3E1CDA4D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14" y="1980998"/>
            <a:ext cx="2124371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9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8D9B6-44D3-757E-8F51-CACBF2BC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7" y="2190713"/>
            <a:ext cx="10770606" cy="24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447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2DC2B-7768-5916-FECF-A39750B8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27" y="1000814"/>
            <a:ext cx="6239746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89B47-E8CC-4AF9-2E8A-08363D43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98" y="1990524"/>
            <a:ext cx="217200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2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8246D-9AFD-1804-2DE6-B1640DB2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6" y="2167881"/>
            <a:ext cx="10879247" cy="2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87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AF768-C3DE-F4BB-ED7A-677A7917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17" y="906970"/>
            <a:ext cx="5306165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C4E99-C92C-29A6-E6B2-74C88C10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74" y="2010971"/>
            <a:ext cx="3216051" cy="28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559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D0F17-EC73-3CC9-98C3-B98021EF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1" y="2192326"/>
            <a:ext cx="10589537" cy="24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1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DBE68-2664-672D-4744-4599306E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" y="2141793"/>
            <a:ext cx="10326255" cy="24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2DBDD-D2F3-EDE9-465E-8330467A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799746"/>
            <a:ext cx="5239481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0706B-ADEA-903B-86EE-A77DCA4E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34" y="2019103"/>
            <a:ext cx="272453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66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A5475-A437-4AA5-3B1A-0F38034B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1" y="2153320"/>
            <a:ext cx="11141798" cy="25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83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58C2F-464E-7134-CE98-CBF9BE54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881228"/>
            <a:ext cx="9602540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0090A-C2AE-384B-5D04-AAB582C3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7" y="2023866"/>
            <a:ext cx="3410426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248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320C8-06AF-C96D-4B95-2C499B72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1" y="2147600"/>
            <a:ext cx="11168958" cy="2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63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384F5-2483-B864-4B0D-4A2F7EA6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973653"/>
            <a:ext cx="10145541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7141C-87AA-45E8-24D8-6A1A4049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1990524"/>
            <a:ext cx="338184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4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03079-D44C-D5D4-B921-D85619BD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1" y="2115765"/>
            <a:ext cx="11168958" cy="26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5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CA16A-3668-F07D-5A44-B3E2649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998450"/>
            <a:ext cx="9707330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A232D-103D-562C-F291-E1290957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7" y="2023866"/>
            <a:ext cx="3410426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12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CF495-EB7E-439C-D03C-ADD401FF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7" y="2201699"/>
            <a:ext cx="10689125" cy="24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542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59CB1-5305-4296-3117-70D3EC28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908861"/>
            <a:ext cx="9707330" cy="31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B16FF-8982-F63A-333B-4BBD12EA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45" y="2023866"/>
            <a:ext cx="2753109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7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731D7-90AE-F401-3347-BBADF573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3" y="2157286"/>
            <a:ext cx="10843034" cy="25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1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A217A-2342-8532-D5B5-47200787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899178"/>
            <a:ext cx="4229690" cy="5048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EB1E4-B751-0BF0-99BF-A071B219D4AE}"/>
              </a:ext>
            </a:extLst>
          </p:cNvPr>
          <p:cNvSpPr/>
          <p:nvPr/>
        </p:nvSpPr>
        <p:spPr>
          <a:xfrm>
            <a:off x="5572665" y="1009289"/>
            <a:ext cx="3381554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Software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process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model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9178-6C4A-3B73-D8AB-193C61C4DEA3}"/>
              </a:ext>
            </a:extLst>
          </p:cNvPr>
          <p:cNvSpPr/>
          <p:nvPr/>
        </p:nvSpPr>
        <p:spPr>
          <a:xfrm>
            <a:off x="5405153" y="2185629"/>
            <a:ext cx="252753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Waterfall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Interactive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Spiral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Unified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1FA83-0065-FC61-549B-F3110544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5" y="2294626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64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517F3-202D-2D0C-15F8-6D2A726F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835960"/>
            <a:ext cx="6182588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1CD91-1BD2-C82C-B52B-DAA4F061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66" y="2009577"/>
            <a:ext cx="371526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326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F1989-0C65-A72E-3AF0-B30B7F3F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4" y="2209719"/>
            <a:ext cx="10680071" cy="24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8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5B2BF-E66F-5C9B-6334-6B61CDE5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958891"/>
            <a:ext cx="5896798" cy="3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B9AED-64C8-9EFF-819F-282CEACD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71" y="1995287"/>
            <a:ext cx="309605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44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C9BE3-8D6A-F52D-AC57-570D4BB4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8" y="2154182"/>
            <a:ext cx="11051263" cy="25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282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E72B1-07F1-680E-6FE5-BE352CA0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856939"/>
            <a:ext cx="862132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4A2DB-E487-51A0-9633-7E73BF63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12" y="2023866"/>
            <a:ext cx="5020376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392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90D72-6250-700A-BBD7-8E8ACBE2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" y="2087126"/>
            <a:ext cx="11467723" cy="26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24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131C0-3BC2-D1D3-5084-EF93199C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833088"/>
            <a:ext cx="8707065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70877-E003-C678-ACFB-877BE103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73" y="1980998"/>
            <a:ext cx="1076475" cy="28960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8E4AA6-D722-58E0-F914-C53D9C308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97" y="2191154"/>
            <a:ext cx="4332460" cy="24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57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2C9C6-A4C0-9D72-923B-EDD029FE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66" y="2238776"/>
            <a:ext cx="10408467" cy="23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44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52D08-DE57-9BCF-8494-90112AAA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30724"/>
            <a:ext cx="9231013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F2B7A-A8C5-97AC-5444-A2EA2DC0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347" y="2000050"/>
            <a:ext cx="914528" cy="28578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2F5E61B-B50E-E2E3-E257-FD00E1FC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29" y="2157411"/>
            <a:ext cx="47529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597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B09D5-E5AD-73B0-3FAF-134B5965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" y="2134607"/>
            <a:ext cx="10734392" cy="25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4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3FF67-F841-0F31-BD97-BAC014FB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91" y="1980998"/>
            <a:ext cx="454389" cy="2181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81EEF-4311-EABF-293B-3E315CB6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80" y="1972372"/>
            <a:ext cx="6978948" cy="2124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A286-EF30-47A8-7AB6-BF9DEA2BDFD1}"/>
              </a:ext>
            </a:extLst>
          </p:cNvPr>
          <p:cNvSpPr/>
          <p:nvPr/>
        </p:nvSpPr>
        <p:spPr>
          <a:xfrm>
            <a:off x="3237080" y="1881089"/>
            <a:ext cx="252753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Waterfall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Interactive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Spiral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Unified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540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72BEC-B1AD-7E52-9E08-2FA0FE25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4128"/>
            <a:ext cx="7573432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D2A2F-0DE7-7BE9-B51E-7A203158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40" y="1985761"/>
            <a:ext cx="246731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286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77D64-1273-C845-ED22-7969FC72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9" y="2212065"/>
            <a:ext cx="10444681" cy="24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44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Using JSON Web APIs in Dart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707568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D5AD7-8A48-E97B-0458-87D67F24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877883"/>
            <a:ext cx="4010585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EC755-1707-E4D2-1B10-9FB1D85E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95" y="2028629"/>
            <a:ext cx="597300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6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8D22A-9D6C-B4AE-2A54-C0107E14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2143044"/>
            <a:ext cx="11214226" cy="25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574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EE0AF-9070-DB09-C1AA-C7829AD5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886464"/>
            <a:ext cx="7840169" cy="3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99472-BB82-F778-CC1F-41AF4DEC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946" y="2004813"/>
            <a:ext cx="221010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09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F6AE9-788B-4385-110F-565B15EA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5" y="2217351"/>
            <a:ext cx="10517109" cy="24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54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70C07-CBDE-793D-58CF-CFA2B141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927913"/>
            <a:ext cx="6487430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AF6E1-6A8C-2E62-5772-9D5E63E6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2430"/>
            <a:ext cx="3865543" cy="285313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8A608F5-5245-0552-E7BE-8ABA30AE4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14" y="2222036"/>
            <a:ext cx="3615964" cy="24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839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3A9C1-B526-A5B7-31C3-75339A8A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3" y="2132514"/>
            <a:ext cx="11340974" cy="25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36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AD460-B588-16BF-400B-B3C2B85F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864067"/>
            <a:ext cx="7716327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88CF5-3343-F2A8-8D95-4E27D991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40" y="1980998"/>
            <a:ext cx="246731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28734-F148-6BFE-D0B6-CF57C72D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899178"/>
            <a:ext cx="4229690" cy="5048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989D9D-143A-AE4F-8BF4-B106088FA92F}"/>
              </a:ext>
            </a:extLst>
          </p:cNvPr>
          <p:cNvSpPr/>
          <p:nvPr/>
        </p:nvSpPr>
        <p:spPr>
          <a:xfrm>
            <a:off x="5564039" y="1009289"/>
            <a:ext cx="2620928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Software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process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024566-4AFE-6E7F-E2B4-FAA216771420}"/>
              </a:ext>
            </a:extLst>
          </p:cNvPr>
          <p:cNvSpPr/>
          <p:nvPr/>
        </p:nvSpPr>
        <p:spPr>
          <a:xfrm>
            <a:off x="5405153" y="2185629"/>
            <a:ext cx="252753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CRIPS-DM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XP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RUP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7BAE2-F533-E825-390F-45CB92FC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5" y="2294626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33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74B4A-6A59-02E1-7BF0-97950D40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49" y="2116496"/>
            <a:ext cx="10888301" cy="26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57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73F18-13E6-EF35-2783-67E9F185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954602"/>
            <a:ext cx="6658904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55532-C9E0-AD94-8FEB-CB29235B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000050"/>
            <a:ext cx="1790950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46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B97AD-E5D8-E8AD-338D-BE591E83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2282090"/>
            <a:ext cx="9868755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40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AF0FF-99B6-A8D3-4A6C-C9B3D3D9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891227"/>
            <a:ext cx="8306959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4FF97-87E2-68D5-11C8-09BC7C16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88" y="2068335"/>
            <a:ext cx="3964071" cy="272133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212DC0-8F36-CC70-3FED-E86ED105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79" y="1935123"/>
            <a:ext cx="4650321" cy="30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5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5DA5C-3A3A-DB98-534A-FD2B3637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09" y="2103308"/>
            <a:ext cx="10969782" cy="26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33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A4241-7521-BDFF-C076-7B9A117E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923623"/>
            <a:ext cx="8907118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7D445-493D-85B9-4592-47FEA97B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30" y="1995287"/>
            <a:ext cx="225774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01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1086A-A23D-2A73-DDA9-0795BF67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9" y="2120670"/>
            <a:ext cx="11359081" cy="26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36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EA6A8-E809-7242-100E-4C62D812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44" y="864539"/>
            <a:ext cx="4020111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90DA2-838B-2657-FD3A-F387B2F0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96" y="1995287"/>
            <a:ext cx="1743318" cy="28674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E230306-F7B9-F2E3-D756-08429B4D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15" y="2214675"/>
            <a:ext cx="3630057" cy="24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758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10483-4F22-9012-C51C-CC70367E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81" y="2158999"/>
            <a:ext cx="11114638" cy="2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63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Behavior Modeling in UML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364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C7F672-F50D-798B-C390-3F2B49B87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4"/>
          <a:stretch/>
        </p:blipFill>
        <p:spPr>
          <a:xfrm>
            <a:off x="2639683" y="1944824"/>
            <a:ext cx="7530860" cy="2387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3FF67-F841-0F31-BD97-BAC014FB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502" y="2015504"/>
            <a:ext cx="454389" cy="2181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947D4A-0E16-8EC2-3B88-C102158DBE4A}"/>
              </a:ext>
            </a:extLst>
          </p:cNvPr>
          <p:cNvSpPr/>
          <p:nvPr/>
        </p:nvSpPr>
        <p:spPr>
          <a:xfrm>
            <a:off x="2848891" y="1878889"/>
            <a:ext cx="252753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CRIPS-DM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XP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RUP</a:t>
            </a:r>
          </a:p>
        </p:txBody>
      </p:sp>
    </p:spTree>
    <p:extLst>
      <p:ext uri="{BB962C8B-B14F-4D97-AF65-F5344CB8AC3E}">
        <p14:creationId xmlns:p14="http://schemas.microsoft.com/office/powerpoint/2010/main" val="39612515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CDDA5-C0FD-2506-89D9-24CB434C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886463"/>
            <a:ext cx="4629796" cy="3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B6BBA9-9DFA-0C7E-9672-E58436EB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50" y="1990524"/>
            <a:ext cx="303889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68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0F873-D752-CF89-8EDC-B58214DE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0" y="2038808"/>
            <a:ext cx="11721220" cy="27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26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3C559-9AE6-9ACE-B81F-CCF87994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763533"/>
            <a:ext cx="9116697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84731-8711-98BA-55A7-4B965CDA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29" y="1995287"/>
            <a:ext cx="29817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939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0AD1A-B336-41E1-57D6-10A6C4EB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8" y="2097404"/>
            <a:ext cx="11576364" cy="26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48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C65EC-EC6B-B2A0-2202-D8DA28BD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923623"/>
            <a:ext cx="6392167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4FC2E-45B7-5C56-F165-8AC81F5C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61" y="2009577"/>
            <a:ext cx="270547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02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9C1FA-8773-837F-D9C4-82AED287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0" y="2073132"/>
            <a:ext cx="11639739" cy="27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72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CC3D9-8FC8-6E9E-3DC5-D10861C1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857303"/>
            <a:ext cx="8287907" cy="2953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D21D05-03A0-4CC3-F9E5-C5423527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71" y="1947909"/>
            <a:ext cx="4443272" cy="29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C4C4E-1C69-B734-EA15-35D03F1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23" y="2019102"/>
            <a:ext cx="212437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00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AFEEA-590C-044A-4F2C-151961AC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1" y="2075688"/>
            <a:ext cx="11612578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602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F4471-EBA5-982E-679F-7F606823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925111"/>
            <a:ext cx="10116962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67DBB-4221-3862-57E7-7400CC16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1995287"/>
            <a:ext cx="358190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651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A9B0B-6F14-1287-643C-182FA55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5" y="2119818"/>
            <a:ext cx="11458669" cy="26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 Processes, RUP &amp; XP</a:t>
            </a:r>
          </a:p>
        </p:txBody>
      </p:sp>
    </p:spTree>
    <p:extLst>
      <p:ext uri="{BB962C8B-B14F-4D97-AF65-F5344CB8AC3E}">
        <p14:creationId xmlns:p14="http://schemas.microsoft.com/office/powerpoint/2010/main" val="21392772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96B1-F687-1998-3DF0-E5642EE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777349"/>
            <a:ext cx="6868484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41A60-BD44-8140-9142-C38E4291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24" y="2000050"/>
            <a:ext cx="233395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994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7713B-DEAD-AD49-CF3D-6298AA29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6" y="2134536"/>
            <a:ext cx="11377188" cy="25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822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16B33-5E7F-E60A-A18C-6AE4625C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909334"/>
            <a:ext cx="8545118" cy="29531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20BC7DF-4402-1358-52CD-B64BAA74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57387"/>
            <a:ext cx="4419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20BA7-3D92-A818-7C15-58E175D1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742" y="2063334"/>
            <a:ext cx="2569607" cy="27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82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F9AD4-0D3E-61D8-BE79-0E6C8AE7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2" y="2110346"/>
            <a:ext cx="11422455" cy="263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08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2641A-A751-F4F2-8CDA-F8C91B5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840286"/>
            <a:ext cx="9945488" cy="523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07535-6BBF-0413-6F24-BE047092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08" y="2000050"/>
            <a:ext cx="256258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6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FEC60-E6F2-B160-31CE-649FD720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7" y="2101983"/>
            <a:ext cx="11712166" cy="26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491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CA252-D8F2-AFAA-BDCB-F9E92228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842142"/>
            <a:ext cx="6144482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72048-5737-6588-6695-0E311405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9" y="1995287"/>
            <a:ext cx="463932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01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007B8-56B4-005F-119E-73A871EB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5" y="2112981"/>
            <a:ext cx="11458669" cy="26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846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F773-099B-91DA-6DA2-71A67DC1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727319"/>
            <a:ext cx="7830643" cy="3334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2B8815-04AB-FA53-0939-03E0AA46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37" y="2076324"/>
            <a:ext cx="4058027" cy="2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86A43-8B43-0E59-FB13-51E8E01BC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427" y="2042951"/>
            <a:ext cx="1497677" cy="27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91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6C5CF-9F51-3539-FA5F-004EFFB0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99" y="2115798"/>
            <a:ext cx="11413402" cy="26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2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A157A1-7EAB-C6AC-2ED6-62772F43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99" y="1130028"/>
            <a:ext cx="6439799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ECF25-60D0-AC40-4EB5-FBC13E2E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06" y="2332072"/>
            <a:ext cx="7124587" cy="28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82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Software Project Management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36200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4E03B-7AB7-C047-241F-F285685B40D1}"/>
              </a:ext>
            </a:extLst>
          </p:cNvPr>
          <p:cNvSpPr/>
          <p:nvPr/>
        </p:nvSpPr>
        <p:spPr>
          <a:xfrm>
            <a:off x="4871647" y="991182"/>
            <a:ext cx="244870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PMBOK stands for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541F1-CFFE-477E-86E7-2CD5E94B7564}"/>
              </a:ext>
            </a:extLst>
          </p:cNvPr>
          <p:cNvSpPr/>
          <p:nvPr/>
        </p:nvSpPr>
        <p:spPr>
          <a:xfrm>
            <a:off x="3992812" y="2131308"/>
            <a:ext cx="546805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Management Base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Management Body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Management Body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People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Management Base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735F-FD44-EEBF-A0CD-32640BAD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844" y="2240305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01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E1EF52-75B4-401A-8BFE-DE62EF7C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23" y="2044514"/>
            <a:ext cx="8722451" cy="2295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F987F2-0160-0578-4763-47A2AA66F58C}"/>
              </a:ext>
            </a:extLst>
          </p:cNvPr>
          <p:cNvSpPr/>
          <p:nvPr/>
        </p:nvSpPr>
        <p:spPr>
          <a:xfrm>
            <a:off x="2109691" y="2049827"/>
            <a:ext cx="546805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Management Base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Management Body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Management Body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People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Management Base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Knowledge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7835A-8483-FA96-5C29-BA3EA2AA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23" y="2158824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46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5777C-82C1-1AD6-26FF-C60260F2FCA4}"/>
              </a:ext>
            </a:extLst>
          </p:cNvPr>
          <p:cNvSpPr/>
          <p:nvPr/>
        </p:nvSpPr>
        <p:spPr>
          <a:xfrm>
            <a:off x="1478732" y="991182"/>
            <a:ext cx="923453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project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lifecycle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phase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according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PMBOK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guide</a:t>
            </a:r>
            <a:endParaRPr lang="pt-PT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08E10-10CF-814D-38B7-081F13A50E96}"/>
              </a:ext>
            </a:extLst>
          </p:cNvPr>
          <p:cNvSpPr/>
          <p:nvPr/>
        </p:nvSpPr>
        <p:spPr>
          <a:xfrm>
            <a:off x="5115442" y="2238555"/>
            <a:ext cx="546805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Initiation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Monitoring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&amp;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Control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Communication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44E8-5441-6491-3EBE-144F6D74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74" y="2347552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01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24DC7-3CFF-34EF-EC83-86F49D81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5" y="1947656"/>
            <a:ext cx="7758361" cy="2284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5EB9B9-9A6C-36E1-3C8E-0697945404D4}"/>
              </a:ext>
            </a:extLst>
          </p:cNvPr>
          <p:cNvSpPr/>
          <p:nvPr/>
        </p:nvSpPr>
        <p:spPr>
          <a:xfrm>
            <a:off x="2363189" y="1947656"/>
            <a:ext cx="546805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Initiation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Monitoring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&amp;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Control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Communication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6E54C-1312-0C24-6E62-D84AD08B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21" y="205665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76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106AB-0A4A-04AD-7CAC-9E5849B625C1}"/>
              </a:ext>
            </a:extLst>
          </p:cNvPr>
          <p:cNvSpPr/>
          <p:nvPr/>
        </p:nvSpPr>
        <p:spPr>
          <a:xfrm>
            <a:off x="1176950" y="954968"/>
            <a:ext cx="9838100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control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variable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iron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triangle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project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2AD5D-F0FC-AECA-6FBC-0E6DB458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59" y="2255829"/>
            <a:ext cx="454389" cy="21810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D96671-9B56-D102-BCA3-89F365A96344}"/>
              </a:ext>
            </a:extLst>
          </p:cNvPr>
          <p:cNvSpPr/>
          <p:nvPr/>
        </p:nvSpPr>
        <p:spPr>
          <a:xfrm>
            <a:off x="4554127" y="2146832"/>
            <a:ext cx="546805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Scope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functionality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Resources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budget)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Schedule (time)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pages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LOC)</a:t>
            </a:r>
          </a:p>
        </p:txBody>
      </p:sp>
    </p:spTree>
    <p:extLst>
      <p:ext uri="{BB962C8B-B14F-4D97-AF65-F5344CB8AC3E}">
        <p14:creationId xmlns:p14="http://schemas.microsoft.com/office/powerpoint/2010/main" val="14930746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D65CB-B901-0405-0829-65988C62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5" y="1947656"/>
            <a:ext cx="7758361" cy="2284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0C1EBF-CE22-1565-90DB-8CF57E61E64C}"/>
              </a:ext>
            </a:extLst>
          </p:cNvPr>
          <p:cNvSpPr/>
          <p:nvPr/>
        </p:nvSpPr>
        <p:spPr>
          <a:xfrm>
            <a:off x="2363189" y="1947656"/>
            <a:ext cx="546805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Scope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functionality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Resources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budget)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Schedule (time)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pages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LOC)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3C088-B385-F5CD-EF6D-26FE1D47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21" y="205665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353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ACD6F0-FC90-98AF-DD2C-8DF06B9140D6}"/>
              </a:ext>
            </a:extLst>
          </p:cNvPr>
          <p:cNvSpPr/>
          <p:nvPr/>
        </p:nvSpPr>
        <p:spPr>
          <a:xfrm>
            <a:off x="2184902" y="936861"/>
            <a:ext cx="782219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characteristic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managing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agile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C5371-ADB0-32B8-6605-BE32728A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40" y="2347552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1554ED-32E2-8E96-0624-A23D5989ABA1}"/>
              </a:ext>
            </a:extLst>
          </p:cNvPr>
          <p:cNvSpPr/>
          <p:nvPr/>
        </p:nvSpPr>
        <p:spPr>
          <a:xfrm>
            <a:off x="3721208" y="2238555"/>
            <a:ext cx="6101802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incemental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Heavy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emphasis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collaboration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Dynamic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balancing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via scope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adjustments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Creation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comprehensive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activity-based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8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A9580-C3A6-FF81-C7E7-40E934DD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71" y="2112161"/>
            <a:ext cx="454389" cy="2181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AA41C-DD3A-92C4-E07B-06E64B0D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5" y="1947656"/>
            <a:ext cx="7758361" cy="22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0B9455-18A1-24B5-0230-20628164377E}"/>
              </a:ext>
            </a:extLst>
          </p:cNvPr>
          <p:cNvSpPr/>
          <p:nvPr/>
        </p:nvSpPr>
        <p:spPr>
          <a:xfrm>
            <a:off x="2236439" y="2003164"/>
            <a:ext cx="6101802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incemental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Heavy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emphasis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collaboration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Dynamic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balancing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via scope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adjustments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Creation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comprehensive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activity-based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07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A50B6B-9144-18EB-E2A0-0BAAE4F1EFBC}"/>
              </a:ext>
            </a:extLst>
          </p:cNvPr>
          <p:cNvSpPr/>
          <p:nvPr/>
        </p:nvSpPr>
        <p:spPr>
          <a:xfrm>
            <a:off x="986828" y="936861"/>
            <a:ext cx="10148934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“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ordered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list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epics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stories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work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etc.)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needed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deliver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whole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”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called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42D07-6E13-050F-F36C-6B787A06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655" y="2347552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CC44D-D8B0-16F7-984B-4D9AD9129BED}"/>
              </a:ext>
            </a:extLst>
          </p:cNvPr>
          <p:cNvSpPr/>
          <p:nvPr/>
        </p:nvSpPr>
        <p:spPr>
          <a:xfrm>
            <a:off x="4807623" y="2238555"/>
            <a:ext cx="2181652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Kanban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board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DBAA6E-EB93-8276-73FC-6D82ED12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150444"/>
            <a:ext cx="11083636" cy="25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98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5367-C5B1-A3DF-7239-41D46D6F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70" y="2166483"/>
            <a:ext cx="454389" cy="2181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5A72D-E831-5D37-6342-1AC21E5D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23" y="2166483"/>
            <a:ext cx="8097836" cy="2271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B6A6D-9FD0-DBEB-9C8D-F8F1779D435B}"/>
              </a:ext>
            </a:extLst>
          </p:cNvPr>
          <p:cNvSpPr/>
          <p:nvPr/>
        </p:nvSpPr>
        <p:spPr>
          <a:xfrm>
            <a:off x="2625738" y="2057486"/>
            <a:ext cx="2217866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Kanban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board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31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398C36-CE44-81CE-7772-4EEBBCC1D3FC}"/>
              </a:ext>
            </a:extLst>
          </p:cNvPr>
          <p:cNvSpPr/>
          <p:nvPr/>
        </p:nvSpPr>
        <p:spPr>
          <a:xfrm>
            <a:off x="1749582" y="855380"/>
            <a:ext cx="8692836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MoSCoW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method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used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assign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_____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backlog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endParaRPr lang="pt-PT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64A12-001C-16B5-5DA7-DE14BA34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80" y="2266071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ED495-EB59-8FBA-132F-D4276F82942F}"/>
              </a:ext>
            </a:extLst>
          </p:cNvPr>
          <p:cNvSpPr/>
          <p:nvPr/>
        </p:nvSpPr>
        <p:spPr>
          <a:xfrm>
            <a:off x="5133548" y="2157074"/>
            <a:ext cx="2960250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priorities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effort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schedule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449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A4D3C-A3C2-DFDB-0E4D-0B1E57C5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92" y="1967306"/>
            <a:ext cx="454389" cy="2181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01200-A687-BCAE-85BE-6233C0F0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33" y="1858309"/>
            <a:ext cx="4003779" cy="229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AB05-FAE4-76D5-0A1A-22A581F204C4}"/>
              </a:ext>
            </a:extLst>
          </p:cNvPr>
          <p:cNvSpPr/>
          <p:nvPr/>
        </p:nvSpPr>
        <p:spPr>
          <a:xfrm>
            <a:off x="2815860" y="1858309"/>
            <a:ext cx="2960250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priorities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Effort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Schedule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2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71E05E-736E-160A-B1FF-38A2981FEAC2}"/>
              </a:ext>
            </a:extLst>
          </p:cNvPr>
          <p:cNvSpPr/>
          <p:nvPr/>
        </p:nvSpPr>
        <p:spPr>
          <a:xfrm>
            <a:off x="2149820" y="855380"/>
            <a:ext cx="7892359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T-shirts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sizes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are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used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agile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project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management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estimate</a:t>
            </a:r>
            <a:endParaRPr lang="pt-PT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BAC01-0145-36AF-5FAE-EED07500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05" y="2220803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0FAAE8-7DAA-BE36-3112-0EBEE0858A12}"/>
              </a:ext>
            </a:extLst>
          </p:cNvPr>
          <p:cNvSpPr/>
          <p:nvPr/>
        </p:nvSpPr>
        <p:spPr>
          <a:xfrm>
            <a:off x="4155773" y="2111806"/>
            <a:ext cx="3919918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effort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items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software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components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human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resources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95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A417B-558B-2EDA-732A-6F792C51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1903576"/>
            <a:ext cx="4003779" cy="2290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6076CC-42D5-96A9-15BE-6CE2F4134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06" y="2012573"/>
            <a:ext cx="454389" cy="2181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14B819-E1D9-97D9-17A3-68577163663B}"/>
              </a:ext>
            </a:extLst>
          </p:cNvPr>
          <p:cNvSpPr/>
          <p:nvPr/>
        </p:nvSpPr>
        <p:spPr>
          <a:xfrm>
            <a:off x="3377174" y="1903576"/>
            <a:ext cx="3919918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effort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items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software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components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progect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human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resources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909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86393-AEB8-449C-EB8E-684F9C9DE689}"/>
              </a:ext>
            </a:extLst>
          </p:cNvPr>
          <p:cNvSpPr/>
          <p:nvPr/>
        </p:nvSpPr>
        <p:spPr>
          <a:xfrm>
            <a:off x="822356" y="837273"/>
            <a:ext cx="10547287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“A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subset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taken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from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backlog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to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implemented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iteration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”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called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D278E-87FA-E906-2C4B-C4541561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19" y="2220803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B1E29-32DF-B685-C7D8-CD70A038414B}"/>
              </a:ext>
            </a:extLst>
          </p:cNvPr>
          <p:cNvSpPr/>
          <p:nvPr/>
        </p:nvSpPr>
        <p:spPr>
          <a:xfrm>
            <a:off x="4717087" y="2111806"/>
            <a:ext cx="3919918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to-do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list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basket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25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8626E-A5F1-C71E-45D1-7FE35191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1903576"/>
            <a:ext cx="4003779" cy="2290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F92B8-5618-A484-75F3-56DC9130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64" y="2012573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921ACD-83B1-342D-3BD8-3AF315D9175A}"/>
              </a:ext>
            </a:extLst>
          </p:cNvPr>
          <p:cNvSpPr/>
          <p:nvPr/>
        </p:nvSpPr>
        <p:spPr>
          <a:xfrm>
            <a:off x="3268532" y="1903576"/>
            <a:ext cx="3919918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to-do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list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basket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11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B5F92B-08F6-55C2-C0C5-B65E0A090E2D}"/>
              </a:ext>
            </a:extLst>
          </p:cNvPr>
          <p:cNvSpPr/>
          <p:nvPr/>
        </p:nvSpPr>
        <p:spPr>
          <a:xfrm>
            <a:off x="1112067" y="927808"/>
            <a:ext cx="996786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typical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column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project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board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kanban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board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)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GitHub?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0D7B7-2D96-5F9A-B72E-436A2C2B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64" y="2012573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D2BC7-193D-2C24-0620-17838DD001E4}"/>
              </a:ext>
            </a:extLst>
          </p:cNvPr>
          <p:cNvSpPr/>
          <p:nvPr/>
        </p:nvSpPr>
        <p:spPr>
          <a:xfrm>
            <a:off x="3268531" y="1903576"/>
            <a:ext cx="590262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To do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etc.)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progress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Defered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Done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293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F11B9-8DCF-7498-0CFB-B8028F29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43" y="1939787"/>
            <a:ext cx="5733296" cy="2290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36B7DF-C2DF-B856-8061-C87266C3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06" y="2021626"/>
            <a:ext cx="454389" cy="2181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57B822-7112-BE46-586F-5446B0A90C2B}"/>
              </a:ext>
            </a:extLst>
          </p:cNvPr>
          <p:cNvSpPr/>
          <p:nvPr/>
        </p:nvSpPr>
        <p:spPr>
          <a:xfrm>
            <a:off x="2987873" y="1912629"/>
            <a:ext cx="5902629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To do (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, etc.)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progress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Defered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Done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813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19A95-09E0-1C7C-C297-01A85EAB8858}"/>
              </a:ext>
            </a:extLst>
          </p:cNvPr>
          <p:cNvSpPr/>
          <p:nvPr/>
        </p:nvSpPr>
        <p:spPr>
          <a:xfrm>
            <a:off x="1112067" y="927808"/>
            <a:ext cx="996786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maximum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number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“in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progress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”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Kanban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boardis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called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F38FE-368F-D79F-97D3-D1850ED2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95" y="2202696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8D844-625A-C251-7A5E-329CF40FFF15}"/>
              </a:ext>
            </a:extLst>
          </p:cNvPr>
          <p:cNvSpPr/>
          <p:nvPr/>
        </p:nvSpPr>
        <p:spPr>
          <a:xfrm>
            <a:off x="5441362" y="2093699"/>
            <a:ext cx="181046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Kanban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WIP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IP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Board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6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1AA1A-5D41-7D4C-F3A5-38492D38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" t="19439"/>
          <a:stretch/>
        </p:blipFill>
        <p:spPr>
          <a:xfrm>
            <a:off x="1735938" y="1104182"/>
            <a:ext cx="8720123" cy="30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31102-728F-6CAD-EA37-F2C69035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1" y="2163052"/>
            <a:ext cx="354379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008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B951D-3B1F-9F73-55BD-0D5DC87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1" y="2013463"/>
            <a:ext cx="6445245" cy="2179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5EE04-00AA-39DC-C6C2-71C4B874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51" y="2104284"/>
            <a:ext cx="454389" cy="21810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15BC99-837F-0592-5B59-7CF6576099D1}"/>
              </a:ext>
            </a:extLst>
          </p:cNvPr>
          <p:cNvSpPr/>
          <p:nvPr/>
        </p:nvSpPr>
        <p:spPr>
          <a:xfrm>
            <a:off x="3368118" y="1995287"/>
            <a:ext cx="181046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Kanban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WIP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IP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Board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limit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669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CBDA41-57B0-88C6-4979-3C3137515676}"/>
              </a:ext>
            </a:extLst>
          </p:cNvPr>
          <p:cNvSpPr/>
          <p:nvPr/>
        </p:nvSpPr>
        <p:spPr>
          <a:xfrm>
            <a:off x="773317" y="719578"/>
            <a:ext cx="10645366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part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“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definition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” (DOD)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user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stories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and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work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items</a:t>
            </a:r>
            <a:endParaRPr lang="pt-PT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652BD-CDD4-88D3-ECF4-AB38D396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48" y="2249139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A37B23-E00C-65EA-D9C5-55E78BF456F4}"/>
              </a:ext>
            </a:extLst>
          </p:cNvPr>
          <p:cNvSpPr/>
          <p:nvPr/>
        </p:nvSpPr>
        <p:spPr>
          <a:xfrm>
            <a:off x="4267315" y="2140142"/>
            <a:ext cx="4043767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Tested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valid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correct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86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4B697-B0BF-E316-AA54-6F6742D10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0"/>
          <a:stretch/>
        </p:blipFill>
        <p:spPr>
          <a:xfrm>
            <a:off x="3099643" y="1952749"/>
            <a:ext cx="6724224" cy="228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5D717-C64F-2A73-6784-ED911DC6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43" y="2013749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8CF153-F7FC-7C2B-E3A8-F3AA790A0E9E}"/>
              </a:ext>
            </a:extLst>
          </p:cNvPr>
          <p:cNvSpPr/>
          <p:nvPr/>
        </p:nvSpPr>
        <p:spPr>
          <a:xfrm>
            <a:off x="3470610" y="1904752"/>
            <a:ext cx="4043767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Tested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valid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correct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224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E1BE2B-F3B4-AC2F-00BF-9B2B823DB967}"/>
              </a:ext>
            </a:extLst>
          </p:cNvPr>
          <p:cNvSpPr/>
          <p:nvPr/>
        </p:nvSpPr>
        <p:spPr>
          <a:xfrm>
            <a:off x="674860" y="828220"/>
            <a:ext cx="10842279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agile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processes,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planned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work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not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completed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end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iteration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should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A3CB4-8D3A-34EF-C77C-E62992DF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91" y="2347552"/>
            <a:ext cx="454389" cy="2181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4C82BE-FA06-1539-D08A-725B90D1C403}"/>
              </a:ext>
            </a:extLst>
          </p:cNvPr>
          <p:cNvSpPr/>
          <p:nvPr/>
        </p:nvSpPr>
        <p:spPr>
          <a:xfrm>
            <a:off x="3554158" y="2238555"/>
            <a:ext cx="5751854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Extend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until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completed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Move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remaining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next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Discard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remaining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Follow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contingency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513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B40B3-B0DC-5173-8460-42BAC02F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82" y="2012574"/>
            <a:ext cx="8097836" cy="2271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69CF4-0870-CCFA-4EAC-44F5A0C59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66" y="2103395"/>
            <a:ext cx="454389" cy="2181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8BF8B5-F42B-99B1-74DD-0EE764C41BFE}"/>
              </a:ext>
            </a:extLst>
          </p:cNvPr>
          <p:cNvSpPr/>
          <p:nvPr/>
        </p:nvSpPr>
        <p:spPr>
          <a:xfrm>
            <a:off x="2313833" y="1994398"/>
            <a:ext cx="5751854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Extend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until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completed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Move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remaining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next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Discard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remaining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Follow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contingency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072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Mobile Technologies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71075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D2774-6E05-6F89-8816-B667F8F6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80" y="914097"/>
            <a:ext cx="5296639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6B92E-F668-F5B5-EE09-3CE9C12A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920" y="2023866"/>
            <a:ext cx="132416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70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570B1-767B-B2FA-B533-B37732A94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8" y="2167576"/>
            <a:ext cx="11051263" cy="25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456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018B1-9EA1-D134-DDEB-A43FAFC1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830724"/>
            <a:ext cx="6049219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0CD94-2CCC-A3F5-0758-1B2A9E9B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35" y="2000050"/>
            <a:ext cx="218152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28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1CE23-ED05-1E4B-496F-7BB30C25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8" y="2093987"/>
            <a:ext cx="11549204" cy="26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Index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8E581385-A51F-1610-169D-984A3DFBA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76339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76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36372-C2D0-C765-FC70-ED0851A5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225871"/>
            <a:ext cx="10464800" cy="24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538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54F6-B13A-37BB-760A-86CA4CD9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39" y="813563"/>
            <a:ext cx="4277322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4FE96-21D6-38AA-F81A-33B14B241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24" y="2057314"/>
            <a:ext cx="6121952" cy="27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82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1960E-7D9E-4752-AD34-16D03E0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" y="2132105"/>
            <a:ext cx="11205172" cy="25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56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E336B-0236-E17A-6944-15201F41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23" y="809746"/>
            <a:ext cx="4324954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92A84-5844-B047-F3D3-6DF73777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88" y="2009577"/>
            <a:ext cx="214342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52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CE694-E47C-C421-8464-0FDB689A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9" y="2105261"/>
            <a:ext cx="11234362" cy="26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07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DF79E-C98C-175D-5E4E-9BFBFBE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767350"/>
            <a:ext cx="6315956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4EB8D-C51B-4B0C-CF42-B56662B5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42" y="2053538"/>
            <a:ext cx="7453515" cy="27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298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E63F6-4692-E26B-E9C7-5AED1094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49" y="2171690"/>
            <a:ext cx="10888301" cy="25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63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79DAA-1333-0878-4640-FEC0B95F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688233"/>
            <a:ext cx="4801270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2CFE5-CFC5-CCEB-0E5E-D6856AF1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19" y="2014340"/>
            <a:ext cx="2229161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441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E5200-F420-BD9A-0349-AAF5D5B0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34" y="2155557"/>
            <a:ext cx="11096531" cy="25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7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Scrum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46972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22550C-AC46-39C2-101C-8F4F24CDACDF}"/>
              </a:ext>
            </a:extLst>
          </p:cNvPr>
          <p:cNvSpPr/>
          <p:nvPr/>
        </p:nvSpPr>
        <p:spPr>
          <a:xfrm>
            <a:off x="3009209" y="991182"/>
            <a:ext cx="6173581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Iteration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select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WRONG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statement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BF0623-8D1B-1F5F-AE07-73E5E59EE728}"/>
              </a:ext>
            </a:extLst>
          </p:cNvPr>
          <p:cNvSpPr/>
          <p:nvPr/>
        </p:nvSpPr>
        <p:spPr>
          <a:xfrm>
            <a:off x="3992812" y="2131308"/>
            <a:ext cx="546805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are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called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sprints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fixed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costumer-ready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increments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1 to 3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months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C5475-7332-6DAF-6E3C-B58194FB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844" y="2240305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5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848C9-B263-3BF0-F41A-125ED68D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71789"/>
            <a:ext cx="5868219" cy="42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F6DBA-FAFF-BF7E-CB23-46DA0FDB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65" y="2098804"/>
            <a:ext cx="371526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88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D6914-C38A-392D-578D-966D9713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19" y="1947656"/>
            <a:ext cx="7758361" cy="22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D3D7E3-1634-5336-5A8D-7F47BF13078E}"/>
              </a:ext>
            </a:extLst>
          </p:cNvPr>
          <p:cNvSpPr/>
          <p:nvPr/>
        </p:nvSpPr>
        <p:spPr>
          <a:xfrm>
            <a:off x="2308867" y="1947656"/>
            <a:ext cx="5468059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are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called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sprints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fixed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costumer-ready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increments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duration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1 to 3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months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F31B5-909C-B210-8C2E-759C6A0F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99" y="205665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79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E9931-28BD-746F-25D1-B719D3EF28D2}"/>
              </a:ext>
            </a:extLst>
          </p:cNvPr>
          <p:cNvSpPr/>
          <p:nvPr/>
        </p:nvSpPr>
        <p:spPr>
          <a:xfrm>
            <a:off x="3793622" y="846326"/>
            <a:ext cx="460475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meeting?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3CB3E-589C-F10C-078D-DD2AB1E0D4F2}"/>
              </a:ext>
            </a:extLst>
          </p:cNvPr>
          <p:cNvSpPr/>
          <p:nvPr/>
        </p:nvSpPr>
        <p:spPr>
          <a:xfrm>
            <a:off x="5224084" y="2238555"/>
            <a:ext cx="2136384" cy="238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Daily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Weekly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4E660-ECDB-F40D-A3FF-A89969CF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15" y="2347552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210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9C3CB-1947-E701-AD4C-F4FD5E8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78" y="2020983"/>
            <a:ext cx="5733296" cy="229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448ECC-A889-0F63-730D-D6BE07ACDFE9}"/>
              </a:ext>
            </a:extLst>
          </p:cNvPr>
          <p:cNvSpPr/>
          <p:nvPr/>
        </p:nvSpPr>
        <p:spPr>
          <a:xfrm>
            <a:off x="3406414" y="1975573"/>
            <a:ext cx="2136384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Daily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Weekly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D521-E5C7-43EC-EF76-D652B439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45" y="2129980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318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E997CC-E040-E374-2519-22BB66259599}"/>
              </a:ext>
            </a:extLst>
          </p:cNvPr>
          <p:cNvSpPr/>
          <p:nvPr/>
        </p:nvSpPr>
        <p:spPr>
          <a:xfrm>
            <a:off x="3793622" y="846326"/>
            <a:ext cx="460475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artifact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C8FF3-845F-A34D-0103-A9F9C219EF18}"/>
              </a:ext>
            </a:extLst>
          </p:cNvPr>
          <p:cNvSpPr/>
          <p:nvPr/>
        </p:nvSpPr>
        <p:spPr>
          <a:xfrm>
            <a:off x="5135626" y="2048000"/>
            <a:ext cx="2136384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Gantt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Chart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Burndown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Chart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E5A7F-7F2A-8C5A-486A-B19A0CA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57" y="2184301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938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EE98B-F5BB-DC8F-2D92-2E6FFB6D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84" y="2011930"/>
            <a:ext cx="5733296" cy="229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D8D7F1-556E-5982-87D2-A84AD1BFDC00}"/>
              </a:ext>
            </a:extLst>
          </p:cNvPr>
          <p:cNvSpPr/>
          <p:nvPr/>
        </p:nvSpPr>
        <p:spPr>
          <a:xfrm>
            <a:off x="3439153" y="1875629"/>
            <a:ext cx="2136384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Gantt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Chart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Burndown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Chart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00975-0BC4-D1D3-A0C3-526E6626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84" y="2011930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83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821A3-C261-01EC-D299-4B0062E66099}"/>
              </a:ext>
            </a:extLst>
          </p:cNvPr>
          <p:cNvSpPr/>
          <p:nvPr/>
        </p:nvSpPr>
        <p:spPr>
          <a:xfrm>
            <a:off x="3793622" y="846326"/>
            <a:ext cx="460475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one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role?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571732-2C40-96DC-FCBC-06247AA103DE}"/>
              </a:ext>
            </a:extLst>
          </p:cNvPr>
          <p:cNvSpPr/>
          <p:nvPr/>
        </p:nvSpPr>
        <p:spPr>
          <a:xfrm>
            <a:off x="5027808" y="2108960"/>
            <a:ext cx="2803440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Owner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Developers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(Team)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Master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BD140-B499-9F32-1B06-64341412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839" y="2202407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91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C973D-4992-080B-4A7E-51E743C2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19" y="1947656"/>
            <a:ext cx="7758361" cy="22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F1FCA8-FE74-3EEA-C927-A48D2CDE9F31}"/>
              </a:ext>
            </a:extLst>
          </p:cNvPr>
          <p:cNvSpPr/>
          <p:nvPr/>
        </p:nvSpPr>
        <p:spPr>
          <a:xfrm>
            <a:off x="2587788" y="1947656"/>
            <a:ext cx="2803440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Owner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Developers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(Team)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Master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Project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70220-3C85-66AB-96ED-BE31AAE9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19" y="210206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53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8ABE1-1C3E-9F3C-BCE8-E246BA7584B0}"/>
              </a:ext>
            </a:extLst>
          </p:cNvPr>
          <p:cNvSpPr/>
          <p:nvPr/>
        </p:nvSpPr>
        <p:spPr>
          <a:xfrm>
            <a:off x="1896811" y="846326"/>
            <a:ext cx="8398378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following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responsability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Master?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09AEC3-453E-17FF-DB38-7A1B7334A799}"/>
              </a:ext>
            </a:extLst>
          </p:cNvPr>
          <p:cNvSpPr/>
          <p:nvPr/>
        </p:nvSpPr>
        <p:spPr>
          <a:xfrm>
            <a:off x="3406413" y="1975573"/>
            <a:ext cx="6597666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Enact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values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practices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Remove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impediments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Ensure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functional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76C1F-6758-632D-FD1E-481492E2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45" y="2129980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810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791F0-FB43-C898-374E-48CC8F39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99" y="1876416"/>
            <a:ext cx="4003779" cy="2290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F9CF1-34CF-FB09-E338-A9EB01F238B7}"/>
              </a:ext>
            </a:extLst>
          </p:cNvPr>
          <p:cNvSpPr/>
          <p:nvPr/>
        </p:nvSpPr>
        <p:spPr>
          <a:xfrm>
            <a:off x="2781724" y="1876416"/>
            <a:ext cx="6597666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Enact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Scrum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values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practices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Remove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impediments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Ensure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functional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F88E8-9DB2-708B-D703-5C9048188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56" y="203082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3972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453A31-B6D4-07A6-8248-EDE32F2141D4}"/>
              </a:ext>
            </a:extLst>
          </p:cNvPr>
          <p:cNvSpPr/>
          <p:nvPr/>
        </p:nvSpPr>
        <p:spPr>
          <a:xfrm>
            <a:off x="1788869" y="828219"/>
            <a:ext cx="8614262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following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responsability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Owner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3FDE99-E7E1-4B68-E216-F986044AA674}"/>
              </a:ext>
            </a:extLst>
          </p:cNvPr>
          <p:cNvSpPr/>
          <p:nvPr/>
        </p:nvSpPr>
        <p:spPr>
          <a:xfrm>
            <a:off x="4012995" y="2048001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Defines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Decide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release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date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content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user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stories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points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4E712-9482-7196-A9A2-5835A651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027" y="2202408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2DEDD-9A3F-C72C-3ED6-8B5F9FA6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45" y="2158240"/>
            <a:ext cx="10797309" cy="2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232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3963F-7E8C-D243-50DA-254D14A2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78" y="2020983"/>
            <a:ext cx="5733296" cy="229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0AC98E-FEDA-F151-33FD-5F6CF3A458D1}"/>
              </a:ext>
            </a:extLst>
          </p:cNvPr>
          <p:cNvSpPr/>
          <p:nvPr/>
        </p:nvSpPr>
        <p:spPr>
          <a:xfrm>
            <a:off x="3406413" y="1923170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Defines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Decide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release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date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contente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Estimate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size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user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stories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points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Accept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reject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results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F365D-2E38-074A-6722-CA196B60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45" y="2077577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6898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49E335-0C5B-C45A-1509-A63A3E8C575E}"/>
              </a:ext>
            </a:extLst>
          </p:cNvPr>
          <p:cNvSpPr/>
          <p:nvPr/>
        </p:nvSpPr>
        <p:spPr>
          <a:xfrm>
            <a:off x="2420872" y="801058"/>
            <a:ext cx="735025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meeting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occurs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begin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each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sprint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B162C-86BA-5DDD-9FBA-853A73B724E2}"/>
              </a:ext>
            </a:extLst>
          </p:cNvPr>
          <p:cNvSpPr/>
          <p:nvPr/>
        </p:nvSpPr>
        <p:spPr>
          <a:xfrm>
            <a:off x="4882128" y="2075161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Retrospective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Daily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79BEA-8D52-40A4-6465-6D3C5F73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60" y="2229568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24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A6F5D-CD2F-0DE8-E44A-898A86AA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19" y="1947656"/>
            <a:ext cx="7758361" cy="22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152762-BDFF-EF18-66CE-A964AF3B9040}"/>
              </a:ext>
            </a:extLst>
          </p:cNvPr>
          <p:cNvSpPr/>
          <p:nvPr/>
        </p:nvSpPr>
        <p:spPr>
          <a:xfrm>
            <a:off x="2664029" y="1947656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Retrospective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Daily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Planning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B752D-6D85-201C-880D-48885E6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61" y="210206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725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453B85-91F7-669A-7158-E0F6B5D37A4F}"/>
              </a:ext>
            </a:extLst>
          </p:cNvPr>
          <p:cNvSpPr/>
          <p:nvPr/>
        </p:nvSpPr>
        <p:spPr>
          <a:xfrm>
            <a:off x="2512626" y="801058"/>
            <a:ext cx="7166748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main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output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Sprint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Planning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meeting?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5EB6F-074B-1609-F744-6498F004A6AD}"/>
              </a:ext>
            </a:extLst>
          </p:cNvPr>
          <p:cNvSpPr/>
          <p:nvPr/>
        </p:nvSpPr>
        <p:spPr>
          <a:xfrm>
            <a:off x="4882128" y="2102321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Schedule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increment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656DE-3806-3F0B-BEC8-444349D4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60" y="2229568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72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AD998-A582-4705-1DBC-5B16D9BF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82" y="2012574"/>
            <a:ext cx="8097836" cy="2271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B0701-7EA0-597B-942B-505B0986CE64}"/>
              </a:ext>
            </a:extLst>
          </p:cNvPr>
          <p:cNvSpPr/>
          <p:nvPr/>
        </p:nvSpPr>
        <p:spPr>
          <a:xfrm>
            <a:off x="2421068" y="2012574"/>
            <a:ext cx="5230593" cy="2380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backlog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Sprint Schedule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Product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increment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EE2C3-6901-092A-AA57-DCBDB597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100" y="2139821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4838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17A5D-0AB8-1F39-C012-993A6D14C798}"/>
              </a:ext>
            </a:extLst>
          </p:cNvPr>
          <p:cNvSpPr/>
          <p:nvPr/>
        </p:nvSpPr>
        <p:spPr>
          <a:xfrm>
            <a:off x="3124344" y="755791"/>
            <a:ext cx="5943311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What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goal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Sprint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Review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meeting?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FB179-5301-6C0D-1376-63BAC7F341E4}"/>
              </a:ext>
            </a:extLst>
          </p:cNvPr>
          <p:cNvSpPr/>
          <p:nvPr/>
        </p:nvSpPr>
        <p:spPr>
          <a:xfrm>
            <a:off x="3114393" y="2216794"/>
            <a:ext cx="7251826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presents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accomplished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Stand-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up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 for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coordination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among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peers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discusses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like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/stop/continue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implemente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next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A4291-A0EF-C3AF-44BF-53361574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34" y="2338464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701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97313-7ED4-2820-5FED-3DC0C4BD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785" y="1903576"/>
            <a:ext cx="4003779" cy="229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A93375-11CD-DA95-45A0-7677D481D5C8}"/>
              </a:ext>
            </a:extLst>
          </p:cNvPr>
          <p:cNvSpPr/>
          <p:nvPr/>
        </p:nvSpPr>
        <p:spPr>
          <a:xfrm>
            <a:off x="1702052" y="1903576"/>
            <a:ext cx="7251826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presents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accomplished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Stand-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up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meeting for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coordination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among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peers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discusses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like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/stop/continue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implemente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next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sprint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DC853-E729-8741-7BCD-8F92BF14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93" y="2025246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89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1EEBB-4F37-C4C6-4999-44960D06D494}"/>
              </a:ext>
            </a:extLst>
          </p:cNvPr>
          <p:cNvSpPr/>
          <p:nvPr/>
        </p:nvSpPr>
        <p:spPr>
          <a:xfrm>
            <a:off x="2327190" y="801058"/>
            <a:ext cx="7537619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quetion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OUT OF SCOPE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Sprint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Retrospective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4AAA1-DD1B-1B5D-7B70-7666B156A7FD}"/>
              </a:ext>
            </a:extLst>
          </p:cNvPr>
          <p:cNvSpPr/>
          <p:nvPr/>
        </p:nvSpPr>
        <p:spPr>
          <a:xfrm>
            <a:off x="4046900" y="2216794"/>
            <a:ext cx="5350597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well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should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differently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been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does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still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puzzle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010E-953A-83EA-4CA7-FA996CD4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241" y="2338464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8915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B4330-291B-4EC3-2BD2-D12630B2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78" y="2020983"/>
            <a:ext cx="5733296" cy="229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792919-6AAC-DBF5-0CF2-03D6E7AA28E9}"/>
              </a:ext>
            </a:extLst>
          </p:cNvPr>
          <p:cNvSpPr/>
          <p:nvPr/>
        </p:nvSpPr>
        <p:spPr>
          <a:xfrm>
            <a:off x="3420701" y="2020983"/>
            <a:ext cx="5350597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well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should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differently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features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have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been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fully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implemented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What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does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still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puzzle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19064-0275-31D5-EC6B-2CCCAFF9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42" y="214265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73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A3BAA-712F-8B94-272D-007FF076AE99}"/>
              </a:ext>
            </a:extLst>
          </p:cNvPr>
          <p:cNvSpPr/>
          <p:nvPr/>
        </p:nvSpPr>
        <p:spPr>
          <a:xfrm>
            <a:off x="2986359" y="846326"/>
            <a:ext cx="6219281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Select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WRONG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statement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about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teams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865FA-39F3-1704-9977-3CE0DA2EE6FB}"/>
              </a:ext>
            </a:extLst>
          </p:cNvPr>
          <p:cNvSpPr/>
          <p:nvPr/>
        </p:nvSpPr>
        <p:spPr>
          <a:xfrm>
            <a:off x="4535787" y="2216794"/>
            <a:ext cx="5350597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Typically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5-9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people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Members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should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full-time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Membership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may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time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Teams are self-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organizing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881BD-EB02-15BE-AECF-444FBD35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28" y="2338464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2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B1E20-0DEE-4238-7059-E854F275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1072079"/>
            <a:ext cx="4629796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D533F-0639-EDAF-899A-F503BD58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094" y="2330716"/>
            <a:ext cx="5713812" cy="26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61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62F48-F647-8720-7E3A-48EA38C0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78" y="2020983"/>
            <a:ext cx="5733296" cy="229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15569A-1434-49B3-CAE2-12529F49E4EC}"/>
              </a:ext>
            </a:extLst>
          </p:cNvPr>
          <p:cNvSpPr/>
          <p:nvPr/>
        </p:nvSpPr>
        <p:spPr>
          <a:xfrm>
            <a:off x="3943837" y="1886640"/>
            <a:ext cx="5350597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Typically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5-9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people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Members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should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be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full-time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Membership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may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time</a:t>
            </a: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Teams are self-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organizing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B990-6C38-A8B5-1610-011D6ED0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178" y="2008310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411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77E1C-E3E2-C785-B590-3CF748E79F2E}"/>
              </a:ext>
            </a:extLst>
          </p:cNvPr>
          <p:cNvSpPr/>
          <p:nvPr/>
        </p:nvSpPr>
        <p:spPr>
          <a:xfrm>
            <a:off x="3217222" y="810112"/>
            <a:ext cx="5757555" cy="26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quetion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NOT a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key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practice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Scrum</a:t>
            </a:r>
            <a:endParaRPr lang="pt-PT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E63D8-968F-6ECA-02DB-75A2D96BB567}"/>
              </a:ext>
            </a:extLst>
          </p:cNvPr>
          <p:cNvSpPr/>
          <p:nvPr/>
        </p:nvSpPr>
        <p:spPr>
          <a:xfrm>
            <a:off x="3458425" y="2216793"/>
            <a:ext cx="7269932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Organize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short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cycles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Define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goals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through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user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stories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decides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how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much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can do in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an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reports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top management,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not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client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04D54-5DE8-F580-3042-7A527C28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6" y="2338463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4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50980-4672-9786-56A8-DEB76053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19" y="1947656"/>
            <a:ext cx="7758361" cy="22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64CD0E-D619-812D-54FE-10E57182F02E}"/>
              </a:ext>
            </a:extLst>
          </p:cNvPr>
          <p:cNvSpPr/>
          <p:nvPr/>
        </p:nvSpPr>
        <p:spPr>
          <a:xfrm>
            <a:off x="2353903" y="1872761"/>
            <a:ext cx="7269932" cy="242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Organize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in short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cycles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Define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goals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through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user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stories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tem decides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how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much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they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can do in na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iteration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team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reports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top management,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not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Montserrat" panose="00000500000000000000" pitchFamily="2" charset="0"/>
              </a:rPr>
              <a:t>client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20D48-63CE-5019-8D58-2BCCD04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44" y="1994431"/>
            <a:ext cx="454389" cy="21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69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333333"/>
                </a:solidFill>
                <a:latin typeface="Montserrat" panose="020B0604020202020204" pitchFamily="2" charset="0"/>
              </a:rPr>
              <a:t>Software Construction and Evolution</a:t>
            </a:r>
            <a:endParaRPr lang="pt-PT" sz="3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410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9FE91-D8B2-5E5E-F25D-1033F8D3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99" y="755425"/>
            <a:ext cx="1267002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6714D-6BB7-F304-D29C-55123B09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61" y="1980998"/>
            <a:ext cx="216247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96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7E5F-DE34-6852-46C9-54530292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3" y="2153150"/>
            <a:ext cx="10897354" cy="25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200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69990-F9BA-2D34-A27B-4E81540F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62" y="783531"/>
            <a:ext cx="1438476" cy="25721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BE4E492-2C45-DF63-BDC0-192D943BB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76" y="1999072"/>
            <a:ext cx="4346286" cy="28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2405D-755D-46A4-B5D8-A6820BED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97" y="2086446"/>
            <a:ext cx="5804170" cy="26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972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709E0-2B59-0934-178D-7E2C7132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2" y="2119168"/>
            <a:ext cx="11005996" cy="2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098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87267-2553-B336-671E-53C21972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750661"/>
            <a:ext cx="5163271" cy="3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ECE81-8BE8-A14B-66BD-5F134B1F8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75" y="2045703"/>
            <a:ext cx="5570449" cy="27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66927-DE92-E2BB-3B8F-815976DC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8" y="2110207"/>
            <a:ext cx="11494883" cy="26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D3496-807E-D652-20AD-DAC545EC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" y="2242393"/>
            <a:ext cx="10326255" cy="23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84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CB78E-F3D4-67A0-EAB7-201956F4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767823"/>
            <a:ext cx="8707065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46758-0DAC-7040-E653-7098B3C0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19" y="1976235"/>
            <a:ext cx="277216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49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2079F-ABA1-5D18-1DCB-9375148E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8" y="2096841"/>
            <a:ext cx="11494883" cy="2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5B40A-C836-20A3-638D-27E9B1AA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155644"/>
            <a:ext cx="6611273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9AA68-6C67-C054-4FD2-BE5C68D5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87" y="2389517"/>
            <a:ext cx="6456025" cy="26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47413-80B2-8731-8D7D-DB98B51D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2181769"/>
            <a:ext cx="10751127" cy="24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1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6028D-B3B4-CE53-AC14-CF3CF528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969990"/>
            <a:ext cx="6325483" cy="466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3D566-AA7C-F756-470C-E0720676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11" y="2165230"/>
            <a:ext cx="5372577" cy="27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1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66E36-3AF6-815F-B272-8C66ACD2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1" y="2200599"/>
            <a:ext cx="10825018" cy="24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9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8B105-2FAA-E0C1-3A41-85FAFF8E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43" y="959035"/>
            <a:ext cx="6192114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9559D-1D70-AA9A-FEAB-C660EC26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82" y="2149450"/>
            <a:ext cx="4457036" cy="27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5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Montserrat" panose="00000500000000000000" pitchFamily="2" charset="0"/>
              </a:rPr>
              <a:t>Introduction</a:t>
            </a:r>
            <a:endParaRPr lang="pt-PT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70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49CC2-EF11-3CD5-DD0B-78CCD80B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6" y="2215484"/>
            <a:ext cx="10344727" cy="24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2EA0B-7885-AB9F-3178-9F6C6DD9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873936"/>
            <a:ext cx="655411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C47DD-13D7-59E1-ADDB-8A2AC817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61" y="2028629"/>
            <a:ext cx="288647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60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A7455-A70F-6A3B-C70A-4EAD3273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2232129"/>
            <a:ext cx="10677236" cy="23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3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5C076-F795-42D0-E11E-3A43D6C0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84" y="884915"/>
            <a:ext cx="5401429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C386D-5C1A-71EF-0327-B14E175B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97" y="2103164"/>
            <a:ext cx="7139805" cy="26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13A51-3B10-5C14-ED27-ECE34E93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" y="2182589"/>
            <a:ext cx="10714182" cy="24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8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15892-1F20-A05F-BAF7-1D808E7A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862082"/>
            <a:ext cx="5611008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028FC-7475-367A-4000-F41FDBC6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69" y="2192813"/>
            <a:ext cx="7292061" cy="27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1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6EC26-FC0E-1D59-3AD4-2CFD5DC4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2123423"/>
            <a:ext cx="11157527" cy="26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72540-0095-EBCD-1657-08CD5546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975274"/>
            <a:ext cx="6658904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1B4F3-400C-F728-82B3-DC2DB58E9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45" y="2138016"/>
            <a:ext cx="275310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0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188DB-30E6-A71A-CF6B-1C5A0539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2114097"/>
            <a:ext cx="11028218" cy="26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7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9028B-D19B-AFC4-E402-FBF6F06C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990578"/>
            <a:ext cx="6277851" cy="30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AD071-6F2D-D759-9F5F-CD0DE02A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03" y="2153462"/>
            <a:ext cx="3685993" cy="27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F739C5-FE4A-01EF-6839-340673D3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75" y="2004122"/>
            <a:ext cx="2114845" cy="304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B3376-1F94-0E8B-AF8E-411B912F7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"/>
          <a:stretch/>
        </p:blipFill>
        <p:spPr>
          <a:xfrm>
            <a:off x="2404801" y="879508"/>
            <a:ext cx="738239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72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221ED-CEFC-CED5-FB49-0E264813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2" y="2217473"/>
            <a:ext cx="10508055" cy="24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55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6FA41-022E-CA84-B682-24FA8F04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039636"/>
            <a:ext cx="701137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97A65-3387-DB20-ACB7-0FE97B09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80" y="2140395"/>
            <a:ext cx="3237839" cy="272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18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6258B-8AD4-D9B2-EEA5-23D9B576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5" y="2187901"/>
            <a:ext cx="10517109" cy="24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AB4BA-9657-9609-0370-429A899C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07" y="975125"/>
            <a:ext cx="4734586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D3EEF-B820-A1BF-3134-FF390759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04" y="2193595"/>
            <a:ext cx="5225192" cy="26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282D8-2021-3CF6-23E3-DFDDAC3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24" y="1933323"/>
            <a:ext cx="10761552" cy="25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0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333333"/>
                </a:solidFill>
                <a:latin typeface="Montserrat" panose="020B0604020202020204" pitchFamily="2" charset="0"/>
              </a:rPr>
              <a:t>Requirements Engineering; Use Case and Domain Modeling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0710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C3C76-31B6-6F47-7084-DB4E3C32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51" y="1210179"/>
            <a:ext cx="9443298" cy="464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F1820-56A4-2BC1-0D54-C4ABEC56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14" y="2285901"/>
            <a:ext cx="2644369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9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8DA3A-2C10-ECF2-D541-5B4816FD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2031131"/>
            <a:ext cx="9922100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9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5E64D-DFFD-C68A-5765-37843089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40" y="1213165"/>
            <a:ext cx="6327120" cy="371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49A95-F59C-C84E-AB04-023B0A193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38" y="2481196"/>
            <a:ext cx="6913123" cy="25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8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8844E-054F-7509-2A06-7EF12788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6" y="2143195"/>
            <a:ext cx="10879248" cy="25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E5A4-45F1-2106-CCFD-897C1F6F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9" y="2080857"/>
            <a:ext cx="10926618" cy="26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1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BB5FB-0A8B-0F03-A9FF-CCC56EC6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116618"/>
            <a:ext cx="10040751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BA364-332B-A707-BC60-8578C7E5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71" y="1942892"/>
            <a:ext cx="182905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9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C94F6-A62A-E6D5-86C3-3A5BCE29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9" y="2092637"/>
            <a:ext cx="11359081" cy="26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0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50FD1-8D1D-EBA1-1D43-4036276E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993214"/>
            <a:ext cx="7868748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4155A-495A-C466-7AF7-04B3F140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18" y="2009577"/>
            <a:ext cx="440116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9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88850-0C00-FCCF-1764-72B4BEB0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4" y="2175956"/>
            <a:ext cx="10652911" cy="25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2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09139-1A4B-B1C0-5B45-DD69B3B6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1010795"/>
            <a:ext cx="6801799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C22D0-A28A-4222-F6AB-42D9BC9D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91" y="1995287"/>
            <a:ext cx="3696216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4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00E5A-264F-5973-5EA3-4E456FE9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2124791"/>
            <a:ext cx="11259671" cy="26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87982-7CDB-F2B2-B001-A1923B37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890753"/>
            <a:ext cx="7944959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6649C-C1E2-F958-041B-E922DF39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259" y="1980998"/>
            <a:ext cx="342947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74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7B802-2D2B-9C9F-0C66-71A89B31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3" y="2141086"/>
            <a:ext cx="11286653" cy="25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1F046-D8D2-61E6-B3AC-2C77256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4" y="660126"/>
            <a:ext cx="4591691" cy="30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650E3-CD7D-B800-757C-7599A40E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1" y="2000050"/>
            <a:ext cx="556337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4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17B94-7B8A-9F00-C91D-4636D9C5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2" y="2140567"/>
            <a:ext cx="10951675" cy="25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16746-0BCB-0729-FB53-46328622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956600"/>
            <a:ext cx="5963482" cy="47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9620-2D9E-0461-61E9-CAECA76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76" y="2302239"/>
            <a:ext cx="320084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4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DA654-CD6B-424A-750F-CE451593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862649"/>
            <a:ext cx="6315956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3C259-3281-1EFE-BDA0-8C929B2A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61" y="1995287"/>
            <a:ext cx="198147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9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7EA65-5B30-7E19-3ADD-CE5E25DB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7" y="2188547"/>
            <a:ext cx="10797766" cy="24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8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48530-E0D0-6D62-5867-5BD2A53F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803091"/>
            <a:ext cx="6735115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11A49-CE78-7123-11AE-3DC7AA00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85" y="2033392"/>
            <a:ext cx="4858428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38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270F3-644C-1769-EC96-A7F01AB3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2" y="2109551"/>
            <a:ext cx="11405995" cy="26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6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3EEE5-AE8F-BD00-4A7F-7D78577B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813091"/>
            <a:ext cx="8449854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A2BF3-6850-05A9-7888-FD8C7218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23" y="1995287"/>
            <a:ext cx="450595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5836D-1A81-8C2F-3800-991CD032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2" y="2087173"/>
            <a:ext cx="11368135" cy="26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4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25608-526D-9495-6B7D-CF5A9E7B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28" y="898388"/>
            <a:ext cx="4429743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1ACCE-2708-EF7A-4612-646FBA75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3" y="1976235"/>
            <a:ext cx="609685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2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F9402-361C-696C-71AC-2A69B4C7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9" y="2236736"/>
            <a:ext cx="10472582" cy="2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1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22AE7-3066-C28C-04FA-2C573BFD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945548"/>
            <a:ext cx="7421011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D0799-20D8-CA27-B7DA-2C4B5CBA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681" y="1976235"/>
            <a:ext cx="2400635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BD414-F8AF-A936-6112-7F4E0E6A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2278280"/>
            <a:ext cx="9922100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2E9B8-5715-4487-287C-43B62549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4" y="2082405"/>
            <a:ext cx="10898211" cy="26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3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4B6AD-E3B5-4240-128B-178525116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863121"/>
            <a:ext cx="7763958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D27E4-4027-63FE-3206-74E3BF8F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67" y="2014340"/>
            <a:ext cx="208626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CD062-D2CF-A7FD-2C43-7AFF9353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2" y="2188716"/>
            <a:ext cx="10924515" cy="24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7D6C8-D14F-C636-0BDB-436BDAA1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867412"/>
            <a:ext cx="6125430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2F8B9-7329-A573-3175-6FCAE3C88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142" y="2137662"/>
            <a:ext cx="5641715" cy="27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77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E8880-C735-F074-F691-A8C5C3AB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7" y="2129424"/>
            <a:ext cx="10797766" cy="25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0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2F7FE-54DF-C043-7FA6-16405057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905043"/>
            <a:ext cx="7373379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ACD36-B00D-3341-421E-49683D1B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61" y="2000050"/>
            <a:ext cx="234347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07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DD6F3-B052-6E01-D421-8EFFEAA9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2" y="2142795"/>
            <a:ext cx="11033156" cy="25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02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018EC-3FB7-0852-6532-4C81BE99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858358"/>
            <a:ext cx="7344800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9A929-BBF8-02AD-FD15-19C0D91E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38" y="1980998"/>
            <a:ext cx="1543265" cy="289600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9B41E0-99A0-01CA-8915-B1861C1B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1" y="1962150"/>
            <a:ext cx="48768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237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4AC3A-F27B-1777-2E72-572FE056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2" y="2131480"/>
            <a:ext cx="11033156" cy="25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91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07B4-86F2-8B69-0322-61EE6545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0445"/>
            <a:ext cx="10660524" cy="546915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pt-PT" sz="4800" dirty="0" err="1">
                <a:latin typeface="Montserrat" panose="00000500000000000000" pitchFamily="2" charset="0"/>
              </a:rPr>
              <a:t>Architecture</a:t>
            </a:r>
            <a:r>
              <a:rPr lang="pt-PT" sz="4800" dirty="0">
                <a:latin typeface="Montserrat" panose="00000500000000000000" pitchFamily="2" charset="0"/>
              </a:rPr>
              <a:t> </a:t>
            </a:r>
            <a:r>
              <a:rPr lang="pt-PT" sz="4800" dirty="0" err="1">
                <a:latin typeface="Montserrat" panose="00000500000000000000" pitchFamily="2" charset="0"/>
              </a:rPr>
              <a:t>and</a:t>
            </a:r>
            <a:r>
              <a:rPr lang="pt-PT" sz="4800" dirty="0">
                <a:latin typeface="Montserrat" panose="00000500000000000000" pitchFamily="2" charset="0"/>
              </a:rPr>
              <a:t> Design</a:t>
            </a:r>
            <a:endParaRPr lang="en-US" sz="4800" i="0" dirty="0">
              <a:solidFill>
                <a:srgbClr val="333333"/>
              </a:solidFill>
              <a:effectLst/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71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28D8B8-06C0-6E57-C44F-0224F979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822617"/>
            <a:ext cx="5611008" cy="32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91C61-AA90-2AAB-131B-935C04FA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98" y="1985761"/>
            <a:ext cx="2896004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9D3F1-1811-F05D-C7BC-BF02D78A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1014921"/>
            <a:ext cx="6601746" cy="42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A4807-E813-29FB-0798-BB9E90D1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54" y="2143100"/>
            <a:ext cx="477269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6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69E56-6562-5CE8-F6A3-4E110356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3280"/>
            <a:ext cx="11277600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4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E5AF4-CEEB-1C1F-A606-15B4ADEB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890281"/>
            <a:ext cx="7306695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47B6D-AE91-A6A8-D17D-6478248C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02" y="1961945"/>
            <a:ext cx="390579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56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D296D-07B6-EC6F-BE88-13159F21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4" y="2085276"/>
            <a:ext cx="11621632" cy="26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0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03DCA-99EF-B059-E6E5-794F7F98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40251"/>
            <a:ext cx="708758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3654E-041C-9710-D2F9-8D11195D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34" y="2023866"/>
            <a:ext cx="399153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3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A2383-703F-3779-095E-74559DF6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2" y="2112856"/>
            <a:ext cx="11476776" cy="26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99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A0F2E-65AA-CEE2-CD83-B6ABBA67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1068479"/>
            <a:ext cx="7744906" cy="266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358B6-C2BF-CB78-5C7A-950C0FF4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87" y="1947656"/>
            <a:ext cx="286742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4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45259-F6CF-7C48-EEC3-0CF87710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5" y="2104453"/>
            <a:ext cx="11458669" cy="26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F0691-EDA2-CA67-8A0F-873CC8F3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82" y="828325"/>
            <a:ext cx="3305636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2E191-4B85-E017-C26E-C3008770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028629"/>
            <a:ext cx="633500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90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99B3F-0AF1-97C0-B9F3-6B92FE91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6" y="2107567"/>
            <a:ext cx="11322867" cy="264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83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50EA-892A-5D8A-4D6C-C7C6A208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858831"/>
            <a:ext cx="8526065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1CD64-EB9E-A77D-E44A-6CEEBB7B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35" y="1990524"/>
            <a:ext cx="290553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0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684D7-70DC-54C8-5659-26523F44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2044396"/>
            <a:ext cx="10677236" cy="25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75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15F7B-FAD8-D8ED-36DF-11E54813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1" y="2100880"/>
            <a:ext cx="11531097" cy="26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770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58741-9702-38DA-DA45-4A356588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958419"/>
            <a:ext cx="6439799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BD912-4C3D-E3E8-7ABA-6FED9AF0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35" y="2004813"/>
            <a:ext cx="2905530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5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E954A-86F6-3309-BC8A-8CC6261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2123156"/>
            <a:ext cx="11331921" cy="2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5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DE7AF-4099-9157-A496-6CA7D440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782586"/>
            <a:ext cx="6763694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CE29D-E415-6E00-C304-56F2899D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87" y="1990524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71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CDE6A-580B-8533-6A10-6CD930F9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8" y="2097087"/>
            <a:ext cx="11549204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18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A0E27-670B-D236-209D-B8081798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926495"/>
            <a:ext cx="9316750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2D77B-5F30-FB7F-63DE-1052FA7B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09" y="1995287"/>
            <a:ext cx="183858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07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AD2FE-4D7D-E192-1FFB-FD84B542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3" y="2150531"/>
            <a:ext cx="11340974" cy="25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81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065D5-E3E4-E56B-FC58-8D2B62A5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826907"/>
            <a:ext cx="8869013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0585D-6A21-A897-5A67-5DDEADDB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40" y="1985761"/>
            <a:ext cx="210531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0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17903-7F94-67F9-BEEF-C900FCD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7" y="2069422"/>
            <a:ext cx="11603525" cy="27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67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15A39-BF7F-3992-3079-885E3502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918860"/>
            <a:ext cx="8840434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472EE-F1EC-E08F-8262-DC114BB8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88" y="2028629"/>
            <a:ext cx="232442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3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1158</TotalTime>
  <Words>1187</Words>
  <Application>Microsoft Office PowerPoint</Application>
  <PresentationFormat>Widescreen</PresentationFormat>
  <Paragraphs>415</Paragraphs>
  <Slides>241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45" baseType="lpstr">
      <vt:lpstr>Calibri</vt:lpstr>
      <vt:lpstr>Calibri Light</vt:lpstr>
      <vt:lpstr>Montserrat</vt:lpstr>
      <vt:lpstr>Retrospect</vt:lpstr>
      <vt:lpstr>Kahoots ES</vt:lpstr>
      <vt:lpstr>Index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Processes, RUP &amp; XP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Engineering; Use Case and Domain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Testeing, Verification &amp;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JSON Web APIs in Dart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 Modeling in UML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Construction and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Kahoot! ES</dc:title>
  <dc:creator>Daniela Tomás</dc:creator>
  <cp:lastModifiedBy>Daniela Tomás</cp:lastModifiedBy>
  <cp:revision>94</cp:revision>
  <dcterms:created xsi:type="dcterms:W3CDTF">2022-06-15T10:29:02Z</dcterms:created>
  <dcterms:modified xsi:type="dcterms:W3CDTF">2022-06-19T14:59:01Z</dcterms:modified>
</cp:coreProperties>
</file>